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3" r:id="rId3"/>
    <p:sldId id="257" r:id="rId4"/>
    <p:sldId id="258" r:id="rId5"/>
    <p:sldId id="259" r:id="rId6"/>
    <p:sldId id="260" r:id="rId7"/>
    <p:sldId id="261"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a:xfrm>
            <a:off x="1921934" y="5054602"/>
            <a:ext cx="4064860" cy="279400"/>
          </a:xfrm>
        </p:spPr>
        <p:txBody>
          <a:bodyPr/>
          <a:lstStyle/>
          <a:p>
            <a:endParaRPr lang="ru-RU"/>
          </a:p>
        </p:txBody>
      </p:sp>
      <p:sp>
        <p:nvSpPr>
          <p:cNvPr id="6" name="Slide Number Placeholder 5"/>
          <p:cNvSpPr>
            <a:spLocks noGrp="1"/>
          </p:cNvSpPr>
          <p:nvPr>
            <p:ph type="sldNum" sz="quarter" idx="12"/>
          </p:nvPr>
        </p:nvSpPr>
        <p:spPr>
          <a:xfrm>
            <a:off x="6817317" y="5054602"/>
            <a:ext cx="413483" cy="279400"/>
          </a:xfrm>
        </p:spPr>
        <p:txBody>
          <a:bodyPr/>
          <a:lstStyle/>
          <a:p>
            <a:fld id="{FED0BBDC-B757-4177-916A-A87F85354A26}" type="slidenum">
              <a:rPr lang="ru-RU" smtClean="0"/>
              <a:t>‹#›</a:t>
            </a:fld>
            <a:endParaRPr lang="ru-RU"/>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878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409257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2791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C4C03DE-1CDD-48CF-9858-C07A5B8A0253}" type="datetimeFigureOut">
              <a:rPr lang="ru-RU" smtClean="0"/>
              <a:t>08.10.2022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2621903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C4C03DE-1CDD-48CF-9858-C07A5B8A0253}" type="datetimeFigureOut">
              <a:rPr lang="ru-RU" smtClean="0"/>
              <a:t>08.10.2022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ED0BBDC-B757-4177-916A-A87F85354A26}" type="slidenum">
              <a:rPr lang="ru-RU" smtClean="0"/>
              <a:t>‹#›</a:t>
            </a:fld>
            <a:endParaRPr lang="ru-RU"/>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8810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C4C03DE-1CDD-48CF-9858-C07A5B8A0253}" type="datetimeFigureOut">
              <a:rPr lang="ru-RU" smtClean="0"/>
              <a:t>08.10.2022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ED0BBDC-B757-4177-916A-A87F85354A26}" type="slidenum">
              <a:rPr lang="ru-RU" smtClean="0"/>
              <a:t>‹#›</a:t>
            </a:fld>
            <a:endParaRPr lang="ru-RU"/>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129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C03DE-1CDD-48CF-9858-C07A5B8A0253}" type="datetimeFigureOut">
              <a:rPr lang="ru-RU" smtClean="0"/>
              <a:t>08.10.2022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3465592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4C03DE-1CDD-48CF-9858-C07A5B8A0253}" type="datetimeFigureOut">
              <a:rPr lang="ru-RU" smtClean="0"/>
              <a:t>08.10.2022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ED0BBDC-B757-4177-916A-A87F85354A26}" type="slidenum">
              <a:rPr lang="ru-RU" smtClean="0"/>
              <a:t>‹#›</a:t>
            </a:fld>
            <a:endParaRPr lang="ru-RU"/>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7205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4C03DE-1CDD-48CF-9858-C07A5B8A0253}" type="datetimeFigureOut">
              <a:rPr lang="ru-RU" smtClean="0"/>
              <a:t>08.10.2022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1916127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4C03DE-1CDD-48CF-9858-C07A5B8A0253}" type="datetimeFigureOut">
              <a:rPr lang="ru-RU" smtClean="0"/>
              <a:t>08.10.2022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968367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24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7415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spTree>
    <p:extLst>
      <p:ext uri="{BB962C8B-B14F-4D97-AF65-F5344CB8AC3E}">
        <p14:creationId xmlns:p14="http://schemas.microsoft.com/office/powerpoint/2010/main" val="3708869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3156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ru-RU" smtClean="0"/>
              <a:t>Образец заголовка</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1117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489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4C03DE-1CDD-48CF-9858-C07A5B8A0253}" type="datetimeFigureOut">
              <a:rPr lang="ru-RU" smtClean="0"/>
              <a:t>08.10.2022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D0BBDC-B757-4177-916A-A87F85354A26}" type="slidenum">
              <a:rPr lang="ru-RU" smtClean="0"/>
              <a:t>‹#›</a:t>
            </a:fld>
            <a:endParaRPr lang="ru-RU"/>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062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C4C03DE-1CDD-48CF-9858-C07A5B8A0253}" type="datetimeFigureOut">
              <a:rPr lang="ru-RU" smtClean="0"/>
              <a:t>08.10.2022</a:t>
            </a:fld>
            <a:endParaRPr lang="ru-RU"/>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D0BBDC-B757-4177-916A-A87F85354A26}" type="slidenum">
              <a:rPr lang="ru-RU" smtClean="0"/>
              <a:t>‹#›</a:t>
            </a:fld>
            <a:endParaRPr lang="ru-RU"/>
          </a:p>
        </p:txBody>
      </p:sp>
    </p:spTree>
    <p:extLst>
      <p:ext uri="{BB962C8B-B14F-4D97-AF65-F5344CB8AC3E}">
        <p14:creationId xmlns:p14="http://schemas.microsoft.com/office/powerpoint/2010/main" val="4444722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American and British holidays</a:t>
            </a:r>
            <a:endParaRPr lang="ru-RU" dirty="0"/>
          </a:p>
        </p:txBody>
      </p:sp>
      <p:sp>
        <p:nvSpPr>
          <p:cNvPr id="3" name="Прямоугольник 2"/>
          <p:cNvSpPr/>
          <p:nvPr/>
        </p:nvSpPr>
        <p:spPr>
          <a:xfrm>
            <a:off x="2073499" y="3799268"/>
            <a:ext cx="5157301" cy="1171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anose="02020603050405020304" pitchFamily="18" charset="0"/>
                <a:cs typeface="Times New Roman" panose="02020603050405020304" pitchFamily="18" charset="0"/>
              </a:rPr>
              <a:t>What is your </a:t>
            </a:r>
            <a:r>
              <a:rPr lang="en-US" sz="3200" dirty="0" err="1" smtClean="0">
                <a:latin typeface="Times New Roman" panose="02020603050405020304" pitchFamily="18" charset="0"/>
                <a:cs typeface="Times New Roman" panose="02020603050405020304" pitchFamily="18" charset="0"/>
              </a:rPr>
              <a:t>favourite</a:t>
            </a:r>
            <a:r>
              <a:rPr lang="en-US" sz="3200" dirty="0" smtClean="0">
                <a:latin typeface="Times New Roman" panose="02020603050405020304" pitchFamily="18" charset="0"/>
                <a:cs typeface="Times New Roman" panose="02020603050405020304" pitchFamily="18" charset="0"/>
              </a:rPr>
              <a:t> holiday?</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69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715" y="540913"/>
            <a:ext cx="7939736" cy="5734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685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21507" name="Rectangle 5"/>
          <p:cNvSpPr>
            <a:spLocks noChangeArrowheads="1"/>
          </p:cNvSpPr>
          <p:nvPr/>
        </p:nvSpPr>
        <p:spPr bwMode="auto">
          <a:xfrm>
            <a:off x="2417763"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1508" name="Rectangle 7"/>
          <p:cNvSpPr>
            <a:spLocks noChangeArrowheads="1"/>
          </p:cNvSpPr>
          <p:nvPr/>
        </p:nvSpPr>
        <p:spPr bwMode="auto">
          <a:xfrm>
            <a:off x="2417763" y="2630489"/>
            <a:ext cx="1446212" cy="1446212"/>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1509" name="Rectangle 9"/>
          <p:cNvSpPr>
            <a:spLocks noChangeArrowheads="1"/>
          </p:cNvSpPr>
          <p:nvPr/>
        </p:nvSpPr>
        <p:spPr bwMode="auto">
          <a:xfrm>
            <a:off x="3863977" y="4076703"/>
            <a:ext cx="1446213"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3322" name="Rectangle 10"/>
          <p:cNvSpPr>
            <a:spLocks noChangeArrowheads="1"/>
          </p:cNvSpPr>
          <p:nvPr/>
        </p:nvSpPr>
        <p:spPr bwMode="auto">
          <a:xfrm>
            <a:off x="3863977" y="2630489"/>
            <a:ext cx="1446213" cy="1446212"/>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1511" name="Rectangle 12"/>
          <p:cNvSpPr>
            <a:spLocks noChangeArrowheads="1"/>
          </p:cNvSpPr>
          <p:nvPr/>
        </p:nvSpPr>
        <p:spPr bwMode="auto">
          <a:xfrm>
            <a:off x="5296697" y="2630489"/>
            <a:ext cx="1446212" cy="1446212"/>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1512" name="Rectangle 15"/>
          <p:cNvSpPr>
            <a:spLocks noChangeArrowheads="1"/>
          </p:cNvSpPr>
          <p:nvPr/>
        </p:nvSpPr>
        <p:spPr bwMode="auto">
          <a:xfrm>
            <a:off x="5310189"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3332" name="WordArt 20"/>
          <p:cNvSpPr>
            <a:spLocks noChangeArrowheads="1" noChangeShapeType="1" noTextEdit="1"/>
          </p:cNvSpPr>
          <p:nvPr/>
        </p:nvSpPr>
        <p:spPr bwMode="auto">
          <a:xfrm>
            <a:off x="5476876" y="2886078"/>
            <a:ext cx="1176339" cy="82867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Chinese</a:t>
            </a:r>
          </a:p>
          <a:p>
            <a:pPr algn="ctr"/>
            <a:r>
              <a:rPr lang="en-US" sz="3600" b="1" kern="10" dirty="0" smtClean="0">
                <a:ln w="19050">
                  <a:solidFill>
                    <a:srgbClr val="99CCFF"/>
                  </a:solidFill>
                  <a:round/>
                  <a:headEnd/>
                  <a:tailEnd/>
                </a:ln>
                <a:solidFill>
                  <a:schemeClr val="hlink"/>
                </a:solidFill>
                <a:ea typeface="+mn-lt"/>
                <a:cs typeface="+mn-lt"/>
              </a:rPr>
              <a:t>New Year</a:t>
            </a:r>
            <a:endParaRPr lang="ru-RU" sz="3600" b="1" kern="10" dirty="0">
              <a:ln w="19050">
                <a:solidFill>
                  <a:srgbClr val="99CCFF"/>
                </a:solidFill>
                <a:round/>
                <a:headEnd/>
                <a:tailEnd/>
              </a:ln>
              <a:solidFill>
                <a:schemeClr val="hlink"/>
              </a:solidFill>
              <a:ea typeface="+mn-lt"/>
              <a:cs typeface="+mn-lt"/>
            </a:endParaRPr>
          </a:p>
        </p:txBody>
      </p:sp>
      <p:sp>
        <p:nvSpPr>
          <p:cNvPr id="13335" name="WordArt 23"/>
          <p:cNvSpPr>
            <a:spLocks noChangeArrowheads="1" noChangeShapeType="1" noTextEdit="1"/>
          </p:cNvSpPr>
          <p:nvPr/>
        </p:nvSpPr>
        <p:spPr bwMode="auto">
          <a:xfrm>
            <a:off x="3938591" y="2886075"/>
            <a:ext cx="1266825" cy="825500"/>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chemeClr val="hlink"/>
                </a:solidFill>
                <a:ea typeface="+mn-lt"/>
                <a:cs typeface="+mn-lt"/>
              </a:rPr>
              <a:t>Christmas</a:t>
            </a:r>
            <a:endParaRPr lang="ru-RU" sz="3600" b="1" kern="10">
              <a:ln w="19050">
                <a:solidFill>
                  <a:srgbClr val="99CCFF"/>
                </a:solidFill>
                <a:round/>
                <a:headEnd/>
                <a:tailEnd/>
              </a:ln>
              <a:solidFill>
                <a:schemeClr val="hlink"/>
              </a:solidFill>
              <a:ea typeface="+mn-lt"/>
              <a:cs typeface="+mn-lt"/>
            </a:endParaRPr>
          </a:p>
        </p:txBody>
      </p:sp>
      <p:sp>
        <p:nvSpPr>
          <p:cNvPr id="13336" name="WordArt 24"/>
          <p:cNvSpPr>
            <a:spLocks noChangeArrowheads="1" noChangeShapeType="1" noTextEdit="1"/>
          </p:cNvSpPr>
          <p:nvPr/>
        </p:nvSpPr>
        <p:spPr bwMode="auto">
          <a:xfrm>
            <a:off x="4029076" y="4333877"/>
            <a:ext cx="1176339" cy="74612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Easter</a:t>
            </a:r>
            <a:endParaRPr lang="ru-RU" sz="3600" b="1" kern="10" dirty="0">
              <a:ln w="19050">
                <a:solidFill>
                  <a:srgbClr val="99CCFF"/>
                </a:solidFill>
                <a:round/>
                <a:headEnd/>
                <a:tailEnd/>
              </a:ln>
              <a:solidFill>
                <a:schemeClr val="hlink"/>
              </a:solidFill>
              <a:ea typeface="+mn-lt"/>
              <a:cs typeface="+mn-lt"/>
            </a:endParaRPr>
          </a:p>
        </p:txBody>
      </p:sp>
      <p:sp>
        <p:nvSpPr>
          <p:cNvPr id="13337" name="WordArt 25"/>
          <p:cNvSpPr>
            <a:spLocks noChangeArrowheads="1" noChangeShapeType="1" noTextEdit="1"/>
          </p:cNvSpPr>
          <p:nvPr/>
        </p:nvSpPr>
        <p:spPr bwMode="auto">
          <a:xfrm>
            <a:off x="2581276" y="2886076"/>
            <a:ext cx="1176339" cy="755651"/>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Thanksgiving</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13338" name="WordArt 26"/>
          <p:cNvSpPr>
            <a:spLocks noChangeArrowheads="1" noChangeShapeType="1" noTextEdit="1"/>
          </p:cNvSpPr>
          <p:nvPr/>
        </p:nvSpPr>
        <p:spPr bwMode="auto">
          <a:xfrm>
            <a:off x="2581276" y="4333877"/>
            <a:ext cx="1085851" cy="74612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Independence</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13343" name="WordArt 31"/>
          <p:cNvSpPr>
            <a:spLocks noChangeArrowheads="1" noChangeShapeType="1" noTextEdit="1"/>
          </p:cNvSpPr>
          <p:nvPr/>
        </p:nvSpPr>
        <p:spPr bwMode="auto">
          <a:xfrm>
            <a:off x="5386391" y="4424365"/>
            <a:ext cx="1266825" cy="655637"/>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Halloween</a:t>
            </a:r>
            <a:endParaRPr lang="ru-RU" sz="3600" b="1" kern="10" dirty="0">
              <a:ln w="19050">
                <a:solidFill>
                  <a:srgbClr val="99CCFF"/>
                </a:solidFill>
                <a:round/>
                <a:headEnd/>
                <a:tailEnd/>
              </a:ln>
              <a:solidFill>
                <a:schemeClr val="hlink"/>
              </a:solidFill>
              <a:ea typeface="+mn-lt"/>
              <a:cs typeface="+mn-lt"/>
            </a:endParaRPr>
          </a:p>
        </p:txBody>
      </p:sp>
      <p:sp>
        <p:nvSpPr>
          <p:cNvPr id="13350" name="WordArt 38"/>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13351" name="AutoShape 39">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520703" y="415133"/>
            <a:ext cx="8102600" cy="2271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sz="2800" dirty="0">
                <a:solidFill>
                  <a:schemeClr val="bg1"/>
                </a:solidFill>
                <a:latin typeface="Times New Roman" panose="02020603050405020304" pitchFamily="18" charset="0"/>
                <a:cs typeface="Times New Roman" panose="02020603050405020304" pitchFamily="18" charset="0"/>
              </a:rPr>
              <a:t>It is the most popular holiday in Britain. People choose and buy gifts, cook traditional dishes, decorate garden trees with electric lights, hang greeting cards on the walls and hang stockings on the beds.  </a:t>
            </a:r>
            <a:endParaRPr lang="ru-RU" sz="2800" dirty="0">
              <a:solidFill>
                <a:schemeClr val="bg1"/>
              </a:solidFill>
              <a:latin typeface="Times New Roman" panose="02020603050405020304" pitchFamily="18" charset="0"/>
              <a:cs typeface="Times New Roman" panose="02020603050405020304" pitchFamily="18" charset="0"/>
            </a:endParaRPr>
          </a:p>
          <a:p>
            <a:pPr algn="just" eaLnBrk="1" hangingPunct="1">
              <a:defRPr/>
            </a:pPr>
            <a:endParaRPr lang="ru-RU"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32766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335"/>
                    </p:tgtEl>
                  </p:cond>
                </p:stCondLst>
                <p:endSync evt="end" delay="0">
                  <p:rtn val="all"/>
                </p:endSync>
                <p:childTnLst>
                  <p:par>
                    <p:cTn id="3" fill="hold" nodeType="clickPar">
                      <p:stCondLst>
                        <p:cond delay="0"/>
                      </p:stCondLst>
                      <p:childTnLst>
                        <p:par>
                          <p:cTn id="4" fill="hold" nodeType="withGroup">
                            <p:stCondLst>
                              <p:cond delay="0"/>
                            </p:stCondLst>
                            <p:childTnLst>
                              <p:par>
                                <p:cTn id="5" presetID="3" presetClass="exit" presetSubtype="0" fill="hold" nodeType="afterEffect">
                                  <p:stCondLst>
                                    <p:cond delay="0"/>
                                  </p:stCondLst>
                                  <p:childTnLst>
                                    <p:set>
                                      <p:cBhvr>
                                        <p:cTn id="6" dur="1" fill="hold">
                                          <p:stCondLst>
                                            <p:cond delay="0"/>
                                          </p:stCondLst>
                                        </p:cTn>
                                        <p:tgtEl>
                                          <p:spTgt spid="13335"/>
                                        </p:tgtEl>
                                        <p:attrNameLst>
                                          <p:attrName>style.visibility</p:attrName>
                                        </p:attrNameLst>
                                      </p:cBhvr>
                                      <p:to>
                                        <p:strVal val="hidden"/>
                                      </p:to>
                                    </p:set>
                                  </p:childTnLst>
                                </p:cTn>
                              </p:par>
                              <p:par>
                                <p:cTn id="7" presetID="9" presetClass="exit" presetSubtype="0" fill="hold" grpId="0" nodeType="withEffect">
                                  <p:stCondLst>
                                    <p:cond delay="0"/>
                                  </p:stCondLst>
                                  <p:childTnLst>
                                    <p:animEffect transition="out" filter="dissolve">
                                      <p:cBhvr>
                                        <p:cTn id="8" dur="500"/>
                                        <p:tgtEl>
                                          <p:spTgt spid="13322"/>
                                        </p:tgtEl>
                                      </p:cBhvr>
                                    </p:animEffect>
                                    <p:set>
                                      <p:cBhvr>
                                        <p:cTn id="9" dur="1" fill="hold">
                                          <p:stCondLst>
                                            <p:cond delay="499"/>
                                          </p:stCondLst>
                                        </p:cTn>
                                        <p:tgtEl>
                                          <p:spTgt spid="13322"/>
                                        </p:tgtEl>
                                        <p:attrNameLst>
                                          <p:attrName>style.visibility</p:attrName>
                                        </p:attrNameLst>
                                      </p:cBhvr>
                                      <p:to>
                                        <p:strVal val="hidden"/>
                                      </p:to>
                                    </p:set>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13350"/>
                                        </p:tgtEl>
                                        <p:attrNameLst>
                                          <p:attrName>style.visibility</p:attrName>
                                        </p:attrNameLst>
                                      </p:cBhvr>
                                      <p:to>
                                        <p:strVal val="visible"/>
                                      </p:to>
                                    </p:set>
                                    <p:animEffect transition="in" filter="fade">
                                      <p:cBhvr>
                                        <p:cTn id="13" dur="500"/>
                                        <p:tgtEl>
                                          <p:spTgt spid="13350"/>
                                        </p:tgtEl>
                                      </p:cBhvr>
                                    </p:animEffect>
                                    <p:anim calcmode="lin" valueType="num">
                                      <p:cBhvr>
                                        <p:cTn id="14" dur="500" fill="hold"/>
                                        <p:tgtEl>
                                          <p:spTgt spid="13350"/>
                                        </p:tgtEl>
                                        <p:attrNameLst>
                                          <p:attrName>ppt_x</p:attrName>
                                        </p:attrNameLst>
                                      </p:cBhvr>
                                      <p:tavLst>
                                        <p:tav tm="0">
                                          <p:val>
                                            <p:strVal val="#ppt_x"/>
                                          </p:val>
                                        </p:tav>
                                        <p:tav tm="100000">
                                          <p:val>
                                            <p:strVal val="#ppt_x"/>
                                          </p:val>
                                        </p:tav>
                                      </p:tavLst>
                                    </p:anim>
                                    <p:anim calcmode="lin" valueType="num">
                                      <p:cBhvr>
                                        <p:cTn id="15" dur="500" fill="hold"/>
                                        <p:tgtEl>
                                          <p:spTgt spid="13350"/>
                                        </p:tgtEl>
                                        <p:attrNameLst>
                                          <p:attrName>ppt_y</p:attrName>
                                        </p:attrNameLst>
                                      </p:cBhvr>
                                      <p:tavLst>
                                        <p:tav tm="0">
                                          <p:val>
                                            <p:strVal val="#ppt_y+.1"/>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13351"/>
                                        </p:tgtEl>
                                        <p:attrNameLst>
                                          <p:attrName>style.visibility</p:attrName>
                                        </p:attrNameLst>
                                      </p:cBhvr>
                                      <p:to>
                                        <p:strVal val="visible"/>
                                      </p:to>
                                    </p:set>
                                  </p:childTnLst>
                                </p:cTn>
                              </p:par>
                            </p:childTnLst>
                          </p:cTn>
                        </p:par>
                      </p:childTnLst>
                    </p:cTn>
                  </p:par>
                </p:childTnLst>
              </p:cTn>
              <p:nextCondLst>
                <p:cond evt="onClick" delay="0">
                  <p:tgtEl>
                    <p:spTgt spid="13335"/>
                  </p:tgtEl>
                </p:cond>
              </p:nextCondLst>
            </p:seq>
            <p:seq concurrent="1" nextAc="seek">
              <p:cTn id="18" restart="whenNotActive" fill="hold" evtFilter="cancelBubble" nodeType="interactiveSeq">
                <p:stCondLst>
                  <p:cond evt="onClick" delay="0">
                    <p:tgtEl>
                      <p:spTgt spid="13337"/>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2" presetClass="emph" presetSubtype="0" fill="hold" nodeType="clickEffect">
                                  <p:stCondLst>
                                    <p:cond delay="0"/>
                                  </p:stCondLst>
                                  <p:childTnLst>
                                    <p:animClr clrSpc="hsl" dir="cw">
                                      <p:cBhvr override="childStyle">
                                        <p:cTn id="22" dur="500" fill="hold"/>
                                        <p:tgtEl>
                                          <p:spTgt spid="13337"/>
                                        </p:tgtEl>
                                        <p:attrNameLst>
                                          <p:attrName>style.color</p:attrName>
                                        </p:attrNameLst>
                                      </p:cBhvr>
                                      <p:by>
                                        <p:hsl h="-7200000" s="0" l="0"/>
                                      </p:by>
                                    </p:animClr>
                                    <p:animClr clrSpc="hsl" dir="cw">
                                      <p:cBhvr>
                                        <p:cTn id="23" dur="500" fill="hold"/>
                                        <p:tgtEl>
                                          <p:spTgt spid="13337"/>
                                        </p:tgtEl>
                                        <p:attrNameLst>
                                          <p:attrName>fillcolor</p:attrName>
                                        </p:attrNameLst>
                                      </p:cBhvr>
                                      <p:by>
                                        <p:hsl h="-7200000" s="0" l="0"/>
                                      </p:by>
                                    </p:animClr>
                                    <p:animClr clrSpc="hsl" dir="cw">
                                      <p:cBhvr>
                                        <p:cTn id="24" dur="500" fill="hold"/>
                                        <p:tgtEl>
                                          <p:spTgt spid="13337"/>
                                        </p:tgtEl>
                                        <p:attrNameLst>
                                          <p:attrName>stroke.color</p:attrName>
                                        </p:attrNameLst>
                                      </p:cBhvr>
                                      <p:by>
                                        <p:hsl h="-7200000" s="0" l="0"/>
                                      </p:by>
                                    </p:animClr>
                                    <p:set>
                                      <p:cBhvr>
                                        <p:cTn id="25" dur="500" fill="hold"/>
                                        <p:tgtEl>
                                          <p:spTgt spid="13337"/>
                                        </p:tgtEl>
                                        <p:attrNameLst>
                                          <p:attrName>fill.type</p:attrName>
                                        </p:attrNameLst>
                                      </p:cBhvr>
                                      <p:to>
                                        <p:strVal val="solid"/>
                                      </p:to>
                                    </p:set>
                                  </p:childTnLst>
                                </p:cTn>
                              </p:par>
                            </p:childTnLst>
                          </p:cTn>
                        </p:par>
                      </p:childTnLst>
                    </p:cTn>
                  </p:par>
                </p:childTnLst>
              </p:cTn>
              <p:nextCondLst>
                <p:cond evt="onClick" delay="0">
                  <p:tgtEl>
                    <p:spTgt spid="13337"/>
                  </p:tgtEl>
                </p:cond>
              </p:nextCondLst>
            </p:seq>
            <p:seq concurrent="1" nextAc="seek">
              <p:cTn id="26" restart="whenNotActive" fill="hold" evtFilter="cancelBubble" nodeType="interactiveSeq">
                <p:stCondLst>
                  <p:cond evt="onClick" delay="0">
                    <p:tgtEl>
                      <p:spTgt spid="13332"/>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2" presetClass="emph" presetSubtype="0" fill="hold" nodeType="clickEffect">
                                  <p:stCondLst>
                                    <p:cond delay="0"/>
                                  </p:stCondLst>
                                  <p:childTnLst>
                                    <p:animClr clrSpc="hsl" dir="cw">
                                      <p:cBhvr override="childStyle">
                                        <p:cTn id="30" dur="500" fill="hold"/>
                                        <p:tgtEl>
                                          <p:spTgt spid="13332"/>
                                        </p:tgtEl>
                                        <p:attrNameLst>
                                          <p:attrName>style.color</p:attrName>
                                        </p:attrNameLst>
                                      </p:cBhvr>
                                      <p:by>
                                        <p:hsl h="-7200000" s="0" l="0"/>
                                      </p:by>
                                    </p:animClr>
                                    <p:animClr clrSpc="hsl" dir="cw">
                                      <p:cBhvr>
                                        <p:cTn id="31" dur="500" fill="hold"/>
                                        <p:tgtEl>
                                          <p:spTgt spid="13332"/>
                                        </p:tgtEl>
                                        <p:attrNameLst>
                                          <p:attrName>fillcolor</p:attrName>
                                        </p:attrNameLst>
                                      </p:cBhvr>
                                      <p:by>
                                        <p:hsl h="-7200000" s="0" l="0"/>
                                      </p:by>
                                    </p:animClr>
                                    <p:animClr clrSpc="hsl" dir="cw">
                                      <p:cBhvr>
                                        <p:cTn id="32" dur="500" fill="hold"/>
                                        <p:tgtEl>
                                          <p:spTgt spid="13332"/>
                                        </p:tgtEl>
                                        <p:attrNameLst>
                                          <p:attrName>stroke.color</p:attrName>
                                        </p:attrNameLst>
                                      </p:cBhvr>
                                      <p:by>
                                        <p:hsl h="-7200000" s="0" l="0"/>
                                      </p:by>
                                    </p:animClr>
                                    <p:set>
                                      <p:cBhvr>
                                        <p:cTn id="33" dur="500" fill="hold"/>
                                        <p:tgtEl>
                                          <p:spTgt spid="13332"/>
                                        </p:tgtEl>
                                        <p:attrNameLst>
                                          <p:attrName>fill.type</p:attrName>
                                        </p:attrNameLst>
                                      </p:cBhvr>
                                      <p:to>
                                        <p:strVal val="solid"/>
                                      </p:to>
                                    </p:set>
                                  </p:childTnLst>
                                </p:cTn>
                              </p:par>
                            </p:childTnLst>
                          </p:cTn>
                        </p:par>
                      </p:childTnLst>
                    </p:cTn>
                  </p:par>
                </p:childTnLst>
              </p:cTn>
              <p:nextCondLst>
                <p:cond evt="onClick" delay="0">
                  <p:tgtEl>
                    <p:spTgt spid="13332"/>
                  </p:tgtEl>
                </p:cond>
              </p:nextCondLst>
            </p:seq>
            <p:seq concurrent="1" nextAc="seek">
              <p:cTn id="34" restart="whenNotActive" fill="hold" evtFilter="cancelBubble" nodeType="interactiveSeq">
                <p:stCondLst>
                  <p:cond evt="onClick" delay="0">
                    <p:tgtEl>
                      <p:spTgt spid="13338"/>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22" presetClass="emph" presetSubtype="0" fill="hold" nodeType="clickEffect">
                                  <p:stCondLst>
                                    <p:cond delay="0"/>
                                  </p:stCondLst>
                                  <p:childTnLst>
                                    <p:animClr clrSpc="hsl" dir="cw">
                                      <p:cBhvr override="childStyle">
                                        <p:cTn id="38" dur="500" fill="hold"/>
                                        <p:tgtEl>
                                          <p:spTgt spid="13338"/>
                                        </p:tgtEl>
                                        <p:attrNameLst>
                                          <p:attrName>style.color</p:attrName>
                                        </p:attrNameLst>
                                      </p:cBhvr>
                                      <p:by>
                                        <p:hsl h="-7200000" s="0" l="0"/>
                                      </p:by>
                                    </p:animClr>
                                    <p:animClr clrSpc="hsl" dir="cw">
                                      <p:cBhvr>
                                        <p:cTn id="39" dur="500" fill="hold"/>
                                        <p:tgtEl>
                                          <p:spTgt spid="13338"/>
                                        </p:tgtEl>
                                        <p:attrNameLst>
                                          <p:attrName>fillcolor</p:attrName>
                                        </p:attrNameLst>
                                      </p:cBhvr>
                                      <p:by>
                                        <p:hsl h="-7200000" s="0" l="0"/>
                                      </p:by>
                                    </p:animClr>
                                    <p:animClr clrSpc="hsl" dir="cw">
                                      <p:cBhvr>
                                        <p:cTn id="40" dur="500" fill="hold"/>
                                        <p:tgtEl>
                                          <p:spTgt spid="13338"/>
                                        </p:tgtEl>
                                        <p:attrNameLst>
                                          <p:attrName>stroke.color</p:attrName>
                                        </p:attrNameLst>
                                      </p:cBhvr>
                                      <p:by>
                                        <p:hsl h="-7200000" s="0" l="0"/>
                                      </p:by>
                                    </p:animClr>
                                    <p:set>
                                      <p:cBhvr>
                                        <p:cTn id="41" dur="500" fill="hold"/>
                                        <p:tgtEl>
                                          <p:spTgt spid="13338"/>
                                        </p:tgtEl>
                                        <p:attrNameLst>
                                          <p:attrName>fill.type</p:attrName>
                                        </p:attrNameLst>
                                      </p:cBhvr>
                                      <p:to>
                                        <p:strVal val="solid"/>
                                      </p:to>
                                    </p:set>
                                  </p:childTnLst>
                                </p:cTn>
                              </p:par>
                            </p:childTnLst>
                          </p:cTn>
                        </p:par>
                      </p:childTnLst>
                    </p:cTn>
                  </p:par>
                </p:childTnLst>
              </p:cTn>
              <p:nextCondLst>
                <p:cond evt="onClick" delay="0">
                  <p:tgtEl>
                    <p:spTgt spid="13338"/>
                  </p:tgtEl>
                </p:cond>
              </p:nextCondLst>
            </p:seq>
            <p:seq concurrent="1" nextAc="seek">
              <p:cTn id="42" restart="whenNotActive" fill="hold" evtFilter="cancelBubble" nodeType="interactiveSeq">
                <p:stCondLst>
                  <p:cond evt="onClick" delay="0">
                    <p:tgtEl>
                      <p:spTgt spid="13336"/>
                    </p:tgtEl>
                  </p:cond>
                </p:stCondLst>
                <p:endSync evt="end" delay="0">
                  <p:rtn val="all"/>
                </p:endSync>
                <p:childTnLst>
                  <p:par>
                    <p:cTn id="43" fill="hold" nodeType="clickPar">
                      <p:stCondLst>
                        <p:cond delay="0"/>
                      </p:stCondLst>
                      <p:childTnLst>
                        <p:par>
                          <p:cTn id="44" fill="hold" nodeType="withGroup">
                            <p:stCondLst>
                              <p:cond delay="0"/>
                            </p:stCondLst>
                            <p:childTnLst>
                              <p:par>
                                <p:cTn id="45" presetID="22" presetClass="emph" presetSubtype="0" fill="hold" nodeType="clickEffect">
                                  <p:stCondLst>
                                    <p:cond delay="0"/>
                                  </p:stCondLst>
                                  <p:childTnLst>
                                    <p:animClr clrSpc="hsl" dir="cw">
                                      <p:cBhvr override="childStyle">
                                        <p:cTn id="46" dur="500" fill="hold"/>
                                        <p:tgtEl>
                                          <p:spTgt spid="13336"/>
                                        </p:tgtEl>
                                        <p:attrNameLst>
                                          <p:attrName>style.color</p:attrName>
                                        </p:attrNameLst>
                                      </p:cBhvr>
                                      <p:by>
                                        <p:hsl h="-7200000" s="0" l="0"/>
                                      </p:by>
                                    </p:animClr>
                                    <p:animClr clrSpc="hsl" dir="cw">
                                      <p:cBhvr>
                                        <p:cTn id="47" dur="500" fill="hold"/>
                                        <p:tgtEl>
                                          <p:spTgt spid="13336"/>
                                        </p:tgtEl>
                                        <p:attrNameLst>
                                          <p:attrName>fillcolor</p:attrName>
                                        </p:attrNameLst>
                                      </p:cBhvr>
                                      <p:by>
                                        <p:hsl h="-7200000" s="0" l="0"/>
                                      </p:by>
                                    </p:animClr>
                                    <p:animClr clrSpc="hsl" dir="cw">
                                      <p:cBhvr>
                                        <p:cTn id="48" dur="500" fill="hold"/>
                                        <p:tgtEl>
                                          <p:spTgt spid="13336"/>
                                        </p:tgtEl>
                                        <p:attrNameLst>
                                          <p:attrName>stroke.color</p:attrName>
                                        </p:attrNameLst>
                                      </p:cBhvr>
                                      <p:by>
                                        <p:hsl h="-7200000" s="0" l="0"/>
                                      </p:by>
                                    </p:animClr>
                                    <p:set>
                                      <p:cBhvr>
                                        <p:cTn id="49" dur="500" fill="hold"/>
                                        <p:tgtEl>
                                          <p:spTgt spid="13336"/>
                                        </p:tgtEl>
                                        <p:attrNameLst>
                                          <p:attrName>fill.type</p:attrName>
                                        </p:attrNameLst>
                                      </p:cBhvr>
                                      <p:to>
                                        <p:strVal val="solid"/>
                                      </p:to>
                                    </p:set>
                                  </p:childTnLst>
                                </p:cTn>
                              </p:par>
                            </p:childTnLst>
                          </p:cTn>
                        </p:par>
                      </p:childTnLst>
                    </p:cTn>
                  </p:par>
                </p:childTnLst>
              </p:cTn>
              <p:nextCondLst>
                <p:cond evt="onClick" delay="0">
                  <p:tgtEl>
                    <p:spTgt spid="13336"/>
                  </p:tgtEl>
                </p:cond>
              </p:nextCondLst>
            </p:seq>
            <p:seq concurrent="1" nextAc="seek">
              <p:cTn id="50" restart="whenNotActive" fill="hold" evtFilter="cancelBubble" nodeType="interactiveSeq">
                <p:stCondLst>
                  <p:cond evt="onClick" delay="0">
                    <p:tgtEl>
                      <p:spTgt spid="13343"/>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22" presetClass="emph" presetSubtype="0" fill="hold" nodeType="clickEffect">
                                  <p:stCondLst>
                                    <p:cond delay="0"/>
                                  </p:stCondLst>
                                  <p:childTnLst>
                                    <p:animClr clrSpc="hsl" dir="cw">
                                      <p:cBhvr override="childStyle">
                                        <p:cTn id="54" dur="500" fill="hold"/>
                                        <p:tgtEl>
                                          <p:spTgt spid="13343"/>
                                        </p:tgtEl>
                                        <p:attrNameLst>
                                          <p:attrName>style.color</p:attrName>
                                        </p:attrNameLst>
                                      </p:cBhvr>
                                      <p:by>
                                        <p:hsl h="-7200000" s="0" l="0"/>
                                      </p:by>
                                    </p:animClr>
                                    <p:animClr clrSpc="hsl" dir="cw">
                                      <p:cBhvr>
                                        <p:cTn id="55" dur="500" fill="hold"/>
                                        <p:tgtEl>
                                          <p:spTgt spid="13343"/>
                                        </p:tgtEl>
                                        <p:attrNameLst>
                                          <p:attrName>fillcolor</p:attrName>
                                        </p:attrNameLst>
                                      </p:cBhvr>
                                      <p:by>
                                        <p:hsl h="-7200000" s="0" l="0"/>
                                      </p:by>
                                    </p:animClr>
                                    <p:animClr clrSpc="hsl" dir="cw">
                                      <p:cBhvr>
                                        <p:cTn id="56" dur="500" fill="hold"/>
                                        <p:tgtEl>
                                          <p:spTgt spid="13343"/>
                                        </p:tgtEl>
                                        <p:attrNameLst>
                                          <p:attrName>stroke.color</p:attrName>
                                        </p:attrNameLst>
                                      </p:cBhvr>
                                      <p:by>
                                        <p:hsl h="-7200000" s="0" l="0"/>
                                      </p:by>
                                    </p:animClr>
                                    <p:set>
                                      <p:cBhvr>
                                        <p:cTn id="57" dur="500" fill="hold"/>
                                        <p:tgtEl>
                                          <p:spTgt spid="13343"/>
                                        </p:tgtEl>
                                        <p:attrNameLst>
                                          <p:attrName>fill.type</p:attrName>
                                        </p:attrNameLst>
                                      </p:cBhvr>
                                      <p:to>
                                        <p:strVal val="solid"/>
                                      </p:to>
                                    </p:set>
                                  </p:childTnLst>
                                </p:cTn>
                              </p:par>
                            </p:childTnLst>
                          </p:cTn>
                        </p:par>
                      </p:childTnLst>
                    </p:cTn>
                  </p:par>
                </p:childTnLst>
              </p:cTn>
              <p:nextCondLst>
                <p:cond evt="onClick" delay="0">
                  <p:tgtEl>
                    <p:spTgt spid="13343"/>
                  </p:tgtEl>
                </p:cond>
              </p:nextCondLst>
            </p:seq>
          </p:childTnLst>
        </p:cTn>
      </p:par>
    </p:tnLst>
    <p:bldLst>
      <p:bldP spid="13322" grpId="0" animBg="1"/>
      <p:bldP spid="133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22531" name="Rectangle 5"/>
          <p:cNvSpPr>
            <a:spLocks noChangeArrowheads="1"/>
          </p:cNvSpPr>
          <p:nvPr/>
        </p:nvSpPr>
        <p:spPr bwMode="auto">
          <a:xfrm>
            <a:off x="2417763"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2532" name="Rectangle 7"/>
          <p:cNvSpPr>
            <a:spLocks noChangeArrowheads="1"/>
          </p:cNvSpPr>
          <p:nvPr/>
        </p:nvSpPr>
        <p:spPr bwMode="auto">
          <a:xfrm>
            <a:off x="2417763" y="2630489"/>
            <a:ext cx="1446212" cy="1446212"/>
          </a:xfrm>
          <a:prstGeom prst="rect">
            <a:avLst/>
          </a:prstGeom>
          <a:solidFill>
            <a:srgbClr val="66FFFF"/>
          </a:solidFill>
          <a:ln w="12700">
            <a:solidFill>
              <a:schemeClr val="hlink"/>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2533" name="Rectangle 9"/>
          <p:cNvSpPr>
            <a:spLocks noChangeArrowheads="1"/>
          </p:cNvSpPr>
          <p:nvPr/>
        </p:nvSpPr>
        <p:spPr bwMode="auto">
          <a:xfrm>
            <a:off x="3863977" y="4076703"/>
            <a:ext cx="1446213"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180" name="Rectangle 12"/>
          <p:cNvSpPr>
            <a:spLocks noChangeArrowheads="1"/>
          </p:cNvSpPr>
          <p:nvPr/>
        </p:nvSpPr>
        <p:spPr bwMode="auto">
          <a:xfrm>
            <a:off x="5310189" y="2630489"/>
            <a:ext cx="1446212" cy="1446212"/>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2535" name="Rectangle 15"/>
          <p:cNvSpPr>
            <a:spLocks noChangeArrowheads="1"/>
          </p:cNvSpPr>
          <p:nvPr/>
        </p:nvSpPr>
        <p:spPr bwMode="auto">
          <a:xfrm>
            <a:off x="5310189"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7188" name="WordArt 20"/>
          <p:cNvSpPr>
            <a:spLocks noChangeArrowheads="1" noChangeShapeType="1" noTextEdit="1"/>
          </p:cNvSpPr>
          <p:nvPr/>
        </p:nvSpPr>
        <p:spPr bwMode="auto">
          <a:xfrm>
            <a:off x="5476876" y="2976566"/>
            <a:ext cx="1176339" cy="738187"/>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chemeClr val="hlink"/>
                </a:solidFill>
                <a:ea typeface="+mn-lt"/>
                <a:cs typeface="+mn-lt"/>
              </a:rPr>
              <a:t>Chinese</a:t>
            </a:r>
          </a:p>
          <a:p>
            <a:pPr algn="ctr"/>
            <a:r>
              <a:rPr lang="en-US" sz="3600" b="1" kern="10">
                <a:ln w="19050">
                  <a:solidFill>
                    <a:srgbClr val="99CCFF"/>
                  </a:solidFill>
                  <a:round/>
                  <a:headEnd/>
                  <a:tailEnd/>
                </a:ln>
                <a:solidFill>
                  <a:schemeClr val="hlink"/>
                </a:solidFill>
                <a:ea typeface="+mn-lt"/>
                <a:cs typeface="+mn-lt"/>
              </a:rPr>
              <a:t>New Year</a:t>
            </a:r>
            <a:endParaRPr lang="ru-RU" sz="3600" b="1" kern="10">
              <a:ln w="19050">
                <a:solidFill>
                  <a:srgbClr val="99CCFF"/>
                </a:solidFill>
                <a:round/>
                <a:headEnd/>
                <a:tailEnd/>
              </a:ln>
              <a:solidFill>
                <a:schemeClr val="hlink"/>
              </a:solidFill>
              <a:ea typeface="+mn-lt"/>
              <a:cs typeface="+mn-lt"/>
            </a:endParaRPr>
          </a:p>
        </p:txBody>
      </p:sp>
      <p:sp>
        <p:nvSpPr>
          <p:cNvPr id="7192" name="WordArt 24"/>
          <p:cNvSpPr>
            <a:spLocks noChangeArrowheads="1" noChangeShapeType="1" noTextEdit="1"/>
          </p:cNvSpPr>
          <p:nvPr/>
        </p:nvSpPr>
        <p:spPr bwMode="auto">
          <a:xfrm>
            <a:off x="4029076" y="4243389"/>
            <a:ext cx="1085851" cy="836612"/>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Easter</a:t>
            </a:r>
            <a:endParaRPr lang="ru-RU" sz="3600" b="1" kern="10" dirty="0">
              <a:ln w="19050">
                <a:solidFill>
                  <a:srgbClr val="99CCFF"/>
                </a:solidFill>
                <a:round/>
                <a:headEnd/>
                <a:tailEnd/>
              </a:ln>
              <a:solidFill>
                <a:schemeClr val="hlink"/>
              </a:solidFill>
              <a:ea typeface="+mn-lt"/>
              <a:cs typeface="+mn-lt"/>
            </a:endParaRPr>
          </a:p>
        </p:txBody>
      </p:sp>
      <p:sp>
        <p:nvSpPr>
          <p:cNvPr id="7193" name="WordArt 25"/>
          <p:cNvSpPr>
            <a:spLocks noChangeArrowheads="1" noChangeShapeType="1" noTextEdit="1"/>
          </p:cNvSpPr>
          <p:nvPr/>
        </p:nvSpPr>
        <p:spPr bwMode="auto">
          <a:xfrm>
            <a:off x="2581276" y="2886076"/>
            <a:ext cx="1176339" cy="755651"/>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Thanksgiving</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7194" name="WordArt 26"/>
          <p:cNvSpPr>
            <a:spLocks noChangeArrowheads="1" noChangeShapeType="1" noTextEdit="1"/>
          </p:cNvSpPr>
          <p:nvPr/>
        </p:nvSpPr>
        <p:spPr bwMode="auto">
          <a:xfrm>
            <a:off x="2581276" y="4333877"/>
            <a:ext cx="1176339" cy="74612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Independence</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7199" name="WordArt 31"/>
          <p:cNvSpPr>
            <a:spLocks noChangeArrowheads="1" noChangeShapeType="1" noTextEdit="1"/>
          </p:cNvSpPr>
          <p:nvPr/>
        </p:nvSpPr>
        <p:spPr bwMode="auto">
          <a:xfrm>
            <a:off x="5386391" y="4333877"/>
            <a:ext cx="1266825" cy="74612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Halloween</a:t>
            </a:r>
            <a:endParaRPr lang="ru-RU" sz="3600" b="1" kern="10" dirty="0">
              <a:ln w="19050">
                <a:solidFill>
                  <a:srgbClr val="99CCFF"/>
                </a:solidFill>
                <a:round/>
                <a:headEnd/>
                <a:tailEnd/>
              </a:ln>
              <a:solidFill>
                <a:schemeClr val="hlink"/>
              </a:solidFill>
              <a:ea typeface="+mn-lt"/>
              <a:cs typeface="+mn-lt"/>
            </a:endParaRPr>
          </a:p>
        </p:txBody>
      </p:sp>
      <p:sp>
        <p:nvSpPr>
          <p:cNvPr id="7204" name="WordArt 36"/>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7206" name="AutoShape 38">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161927" y="188916"/>
            <a:ext cx="8820151" cy="2249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dirty="0">
                <a:solidFill>
                  <a:schemeClr val="bg1"/>
                </a:solidFill>
                <a:latin typeface="Times New Roman" panose="02020603050405020304" pitchFamily="18" charset="0"/>
                <a:cs typeface="Times New Roman" panose="02020603050405020304" pitchFamily="18" charset="0"/>
              </a:rPr>
              <a:t>People in bright costumes take part in Fun Parade. They dance, sing songs, light </a:t>
            </a:r>
            <a:r>
              <a:rPr lang="en-US" sz="2800" dirty="0" smtClean="0">
                <a:solidFill>
                  <a:schemeClr val="bg1"/>
                </a:solidFill>
                <a:latin typeface="Times New Roman" panose="02020603050405020304" pitchFamily="18" charset="0"/>
                <a:cs typeface="Times New Roman" panose="02020603050405020304" pitchFamily="18" charset="0"/>
              </a:rPr>
              <a:t>fireworks, watch parades. </a:t>
            </a:r>
            <a:r>
              <a:rPr lang="en-US" sz="2800" dirty="0">
                <a:solidFill>
                  <a:schemeClr val="bg1"/>
                </a:solidFill>
                <a:latin typeface="Times New Roman" panose="02020603050405020304" pitchFamily="18" charset="0"/>
                <a:cs typeface="Times New Roman" panose="02020603050405020304" pitchFamily="18" charset="0"/>
              </a:rPr>
              <a:t>It is very interesting.</a:t>
            </a:r>
            <a:endParaRPr lang="ru-RU"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8899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188"/>
                    </p:tgtEl>
                  </p:cond>
                </p:stCondLst>
                <p:endSync evt="end" delay="0">
                  <p:rtn val="all"/>
                </p:endSync>
                <p:childTnLst>
                  <p:par>
                    <p:cTn id="3" fill="hold" nodeType="clickPar">
                      <p:stCondLst>
                        <p:cond delay="0"/>
                      </p:stCondLst>
                      <p:childTnLst>
                        <p:par>
                          <p:cTn id="4" fill="hold" nodeType="withGroup">
                            <p:stCondLst>
                              <p:cond delay="0"/>
                            </p:stCondLst>
                            <p:childTnLst>
                              <p:par>
                                <p:cTn id="5" presetID="3" presetClass="exit" presetSubtype="0" fill="hold" nodeType="clickEffect">
                                  <p:stCondLst>
                                    <p:cond delay="0"/>
                                  </p:stCondLst>
                                  <p:childTnLst>
                                    <p:set>
                                      <p:cBhvr>
                                        <p:cTn id="6" dur="1" fill="hold">
                                          <p:stCondLst>
                                            <p:cond delay="0"/>
                                          </p:stCondLst>
                                        </p:cTn>
                                        <p:tgtEl>
                                          <p:spTgt spid="7188"/>
                                        </p:tgtEl>
                                        <p:attrNameLst>
                                          <p:attrName>style.visibility</p:attrName>
                                        </p:attrNameLst>
                                      </p:cBhvr>
                                      <p:to>
                                        <p:strVal val="hidden"/>
                                      </p:to>
                                    </p:set>
                                  </p:childTnLst>
                                </p:cTn>
                              </p:par>
                              <p:par>
                                <p:cTn id="7" presetID="9" presetClass="exit" presetSubtype="0" fill="hold" grpId="0" nodeType="withEffect">
                                  <p:stCondLst>
                                    <p:cond delay="0"/>
                                  </p:stCondLst>
                                  <p:childTnLst>
                                    <p:animEffect transition="out" filter="dissolve">
                                      <p:cBhvr>
                                        <p:cTn id="8" dur="500"/>
                                        <p:tgtEl>
                                          <p:spTgt spid="7180"/>
                                        </p:tgtEl>
                                      </p:cBhvr>
                                    </p:animEffect>
                                    <p:set>
                                      <p:cBhvr>
                                        <p:cTn id="9" dur="1" fill="hold">
                                          <p:stCondLst>
                                            <p:cond delay="499"/>
                                          </p:stCondLst>
                                        </p:cTn>
                                        <p:tgtEl>
                                          <p:spTgt spid="7180"/>
                                        </p:tgtEl>
                                        <p:attrNameLst>
                                          <p:attrName>style.visibility</p:attrName>
                                        </p:attrNameLst>
                                      </p:cBhvr>
                                      <p:to>
                                        <p:strVal val="hidden"/>
                                      </p:to>
                                    </p:set>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7204"/>
                                        </p:tgtEl>
                                        <p:attrNameLst>
                                          <p:attrName>style.visibility</p:attrName>
                                        </p:attrNameLst>
                                      </p:cBhvr>
                                      <p:to>
                                        <p:strVal val="visible"/>
                                      </p:to>
                                    </p:set>
                                    <p:animEffect transition="in" filter="fade">
                                      <p:cBhvr>
                                        <p:cTn id="13" dur="500"/>
                                        <p:tgtEl>
                                          <p:spTgt spid="7204"/>
                                        </p:tgtEl>
                                      </p:cBhvr>
                                    </p:animEffect>
                                    <p:anim calcmode="lin" valueType="num">
                                      <p:cBhvr>
                                        <p:cTn id="14" dur="500" fill="hold"/>
                                        <p:tgtEl>
                                          <p:spTgt spid="7204"/>
                                        </p:tgtEl>
                                        <p:attrNameLst>
                                          <p:attrName>ppt_x</p:attrName>
                                        </p:attrNameLst>
                                      </p:cBhvr>
                                      <p:tavLst>
                                        <p:tav tm="0">
                                          <p:val>
                                            <p:strVal val="#ppt_x"/>
                                          </p:val>
                                        </p:tav>
                                        <p:tav tm="100000">
                                          <p:val>
                                            <p:strVal val="#ppt_x"/>
                                          </p:val>
                                        </p:tav>
                                      </p:tavLst>
                                    </p:anim>
                                    <p:anim calcmode="lin" valueType="num">
                                      <p:cBhvr>
                                        <p:cTn id="15" dur="500" fill="hold"/>
                                        <p:tgtEl>
                                          <p:spTgt spid="7204"/>
                                        </p:tgtEl>
                                        <p:attrNameLst>
                                          <p:attrName>ppt_y</p:attrName>
                                        </p:attrNameLst>
                                      </p:cBhvr>
                                      <p:tavLst>
                                        <p:tav tm="0">
                                          <p:val>
                                            <p:strVal val="#ppt_y+.1"/>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7206"/>
                                        </p:tgtEl>
                                        <p:attrNameLst>
                                          <p:attrName>style.visibility</p:attrName>
                                        </p:attrNameLst>
                                      </p:cBhvr>
                                      <p:to>
                                        <p:strVal val="visible"/>
                                      </p:to>
                                    </p:set>
                                  </p:childTnLst>
                                </p:cTn>
                              </p:par>
                            </p:childTnLst>
                          </p:cTn>
                        </p:par>
                      </p:childTnLst>
                    </p:cTn>
                  </p:par>
                </p:childTnLst>
              </p:cTn>
              <p:nextCondLst>
                <p:cond evt="onClick" delay="0">
                  <p:tgtEl>
                    <p:spTgt spid="7188"/>
                  </p:tgtEl>
                </p:cond>
              </p:nextCondLst>
            </p:seq>
            <p:seq concurrent="1" nextAc="seek">
              <p:cTn id="18" restart="whenNotActive" fill="hold" evtFilter="cancelBubble" nodeType="interactiveSeq">
                <p:stCondLst>
                  <p:cond evt="onClick" delay="0">
                    <p:tgtEl>
                      <p:spTgt spid="7193"/>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2" presetClass="emph" presetSubtype="0" fill="hold" nodeType="clickEffect">
                                  <p:stCondLst>
                                    <p:cond delay="0"/>
                                  </p:stCondLst>
                                  <p:childTnLst>
                                    <p:animClr clrSpc="hsl" dir="cw">
                                      <p:cBhvr override="childStyle">
                                        <p:cTn id="22" dur="500" fill="hold"/>
                                        <p:tgtEl>
                                          <p:spTgt spid="7193"/>
                                        </p:tgtEl>
                                        <p:attrNameLst>
                                          <p:attrName>style.color</p:attrName>
                                        </p:attrNameLst>
                                      </p:cBhvr>
                                      <p:by>
                                        <p:hsl h="-7200000" s="0" l="0"/>
                                      </p:by>
                                    </p:animClr>
                                    <p:animClr clrSpc="hsl" dir="cw">
                                      <p:cBhvr>
                                        <p:cTn id="23" dur="500" fill="hold"/>
                                        <p:tgtEl>
                                          <p:spTgt spid="7193"/>
                                        </p:tgtEl>
                                        <p:attrNameLst>
                                          <p:attrName>fillcolor</p:attrName>
                                        </p:attrNameLst>
                                      </p:cBhvr>
                                      <p:by>
                                        <p:hsl h="-7200000" s="0" l="0"/>
                                      </p:by>
                                    </p:animClr>
                                    <p:animClr clrSpc="hsl" dir="cw">
                                      <p:cBhvr>
                                        <p:cTn id="24" dur="500" fill="hold"/>
                                        <p:tgtEl>
                                          <p:spTgt spid="7193"/>
                                        </p:tgtEl>
                                        <p:attrNameLst>
                                          <p:attrName>stroke.color</p:attrName>
                                        </p:attrNameLst>
                                      </p:cBhvr>
                                      <p:by>
                                        <p:hsl h="-7200000" s="0" l="0"/>
                                      </p:by>
                                    </p:animClr>
                                    <p:set>
                                      <p:cBhvr>
                                        <p:cTn id="25" dur="500" fill="hold"/>
                                        <p:tgtEl>
                                          <p:spTgt spid="7193"/>
                                        </p:tgtEl>
                                        <p:attrNameLst>
                                          <p:attrName>fill.type</p:attrName>
                                        </p:attrNameLst>
                                      </p:cBhvr>
                                      <p:to>
                                        <p:strVal val="solid"/>
                                      </p:to>
                                    </p:set>
                                  </p:childTnLst>
                                </p:cTn>
                              </p:par>
                            </p:childTnLst>
                          </p:cTn>
                        </p:par>
                      </p:childTnLst>
                    </p:cTn>
                  </p:par>
                </p:childTnLst>
              </p:cTn>
              <p:nextCondLst>
                <p:cond evt="onClick" delay="0">
                  <p:tgtEl>
                    <p:spTgt spid="7193"/>
                  </p:tgtEl>
                </p:cond>
              </p:nextCondLst>
            </p:seq>
            <p:seq concurrent="1" nextAc="seek">
              <p:cTn id="26" restart="whenNotActive" fill="hold" evtFilter="cancelBubble" nodeType="interactiveSeq">
                <p:stCondLst>
                  <p:cond evt="onClick" delay="0">
                    <p:tgtEl>
                      <p:spTgt spid="7199"/>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2" presetClass="emph" presetSubtype="0" fill="hold" nodeType="clickEffect">
                                  <p:stCondLst>
                                    <p:cond delay="0"/>
                                  </p:stCondLst>
                                  <p:childTnLst>
                                    <p:animClr clrSpc="hsl" dir="cw">
                                      <p:cBhvr override="childStyle">
                                        <p:cTn id="30" dur="500" fill="hold"/>
                                        <p:tgtEl>
                                          <p:spTgt spid="7199"/>
                                        </p:tgtEl>
                                        <p:attrNameLst>
                                          <p:attrName>style.color</p:attrName>
                                        </p:attrNameLst>
                                      </p:cBhvr>
                                      <p:by>
                                        <p:hsl h="-7200000" s="0" l="0"/>
                                      </p:by>
                                    </p:animClr>
                                    <p:animClr clrSpc="hsl" dir="cw">
                                      <p:cBhvr>
                                        <p:cTn id="31" dur="500" fill="hold"/>
                                        <p:tgtEl>
                                          <p:spTgt spid="7199"/>
                                        </p:tgtEl>
                                        <p:attrNameLst>
                                          <p:attrName>fillcolor</p:attrName>
                                        </p:attrNameLst>
                                      </p:cBhvr>
                                      <p:by>
                                        <p:hsl h="-7200000" s="0" l="0"/>
                                      </p:by>
                                    </p:animClr>
                                    <p:animClr clrSpc="hsl" dir="cw">
                                      <p:cBhvr>
                                        <p:cTn id="32" dur="500" fill="hold"/>
                                        <p:tgtEl>
                                          <p:spTgt spid="7199"/>
                                        </p:tgtEl>
                                        <p:attrNameLst>
                                          <p:attrName>stroke.color</p:attrName>
                                        </p:attrNameLst>
                                      </p:cBhvr>
                                      <p:by>
                                        <p:hsl h="-7200000" s="0" l="0"/>
                                      </p:by>
                                    </p:animClr>
                                    <p:set>
                                      <p:cBhvr>
                                        <p:cTn id="33" dur="500" fill="hold"/>
                                        <p:tgtEl>
                                          <p:spTgt spid="7199"/>
                                        </p:tgtEl>
                                        <p:attrNameLst>
                                          <p:attrName>fill.type</p:attrName>
                                        </p:attrNameLst>
                                      </p:cBhvr>
                                      <p:to>
                                        <p:strVal val="solid"/>
                                      </p:to>
                                    </p:set>
                                  </p:childTnLst>
                                </p:cTn>
                              </p:par>
                            </p:childTnLst>
                          </p:cTn>
                        </p:par>
                      </p:childTnLst>
                    </p:cTn>
                  </p:par>
                </p:childTnLst>
              </p:cTn>
              <p:nextCondLst>
                <p:cond evt="onClick" delay="0">
                  <p:tgtEl>
                    <p:spTgt spid="7199"/>
                  </p:tgtEl>
                </p:cond>
              </p:nextCondLst>
            </p:seq>
            <p:seq concurrent="1" nextAc="seek">
              <p:cTn id="34" restart="whenNotActive" fill="hold" evtFilter="cancelBubble" nodeType="interactiveSeq">
                <p:stCondLst>
                  <p:cond evt="onClick" delay="0">
                    <p:tgtEl>
                      <p:spTgt spid="7192"/>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22" presetClass="emph" presetSubtype="0" fill="hold" nodeType="clickEffect">
                                  <p:stCondLst>
                                    <p:cond delay="0"/>
                                  </p:stCondLst>
                                  <p:childTnLst>
                                    <p:animClr clrSpc="hsl" dir="cw">
                                      <p:cBhvr override="childStyle">
                                        <p:cTn id="38" dur="500" fill="hold"/>
                                        <p:tgtEl>
                                          <p:spTgt spid="7192"/>
                                        </p:tgtEl>
                                        <p:attrNameLst>
                                          <p:attrName>style.color</p:attrName>
                                        </p:attrNameLst>
                                      </p:cBhvr>
                                      <p:by>
                                        <p:hsl h="-7200000" s="0" l="0"/>
                                      </p:by>
                                    </p:animClr>
                                    <p:animClr clrSpc="hsl" dir="cw">
                                      <p:cBhvr>
                                        <p:cTn id="39" dur="500" fill="hold"/>
                                        <p:tgtEl>
                                          <p:spTgt spid="7192"/>
                                        </p:tgtEl>
                                        <p:attrNameLst>
                                          <p:attrName>fillcolor</p:attrName>
                                        </p:attrNameLst>
                                      </p:cBhvr>
                                      <p:by>
                                        <p:hsl h="-7200000" s="0" l="0"/>
                                      </p:by>
                                    </p:animClr>
                                    <p:animClr clrSpc="hsl" dir="cw">
                                      <p:cBhvr>
                                        <p:cTn id="40" dur="500" fill="hold"/>
                                        <p:tgtEl>
                                          <p:spTgt spid="7192"/>
                                        </p:tgtEl>
                                        <p:attrNameLst>
                                          <p:attrName>stroke.color</p:attrName>
                                        </p:attrNameLst>
                                      </p:cBhvr>
                                      <p:by>
                                        <p:hsl h="-7200000" s="0" l="0"/>
                                      </p:by>
                                    </p:animClr>
                                    <p:set>
                                      <p:cBhvr>
                                        <p:cTn id="41" dur="500" fill="hold"/>
                                        <p:tgtEl>
                                          <p:spTgt spid="7192"/>
                                        </p:tgtEl>
                                        <p:attrNameLst>
                                          <p:attrName>fill.type</p:attrName>
                                        </p:attrNameLst>
                                      </p:cBhvr>
                                      <p:to>
                                        <p:strVal val="solid"/>
                                      </p:to>
                                    </p:set>
                                  </p:childTnLst>
                                </p:cTn>
                              </p:par>
                            </p:childTnLst>
                          </p:cTn>
                        </p:par>
                      </p:childTnLst>
                    </p:cTn>
                  </p:par>
                </p:childTnLst>
              </p:cTn>
              <p:nextCondLst>
                <p:cond evt="onClick" delay="0">
                  <p:tgtEl>
                    <p:spTgt spid="7192"/>
                  </p:tgtEl>
                </p:cond>
              </p:nextCondLst>
            </p:seq>
            <p:seq concurrent="1" nextAc="seek">
              <p:cTn id="42" restart="whenNotActive" fill="hold" evtFilter="cancelBubble" nodeType="interactiveSeq">
                <p:stCondLst>
                  <p:cond evt="onClick" delay="0">
                    <p:tgtEl>
                      <p:spTgt spid="7194"/>
                    </p:tgtEl>
                  </p:cond>
                </p:stCondLst>
                <p:endSync evt="end" delay="0">
                  <p:rtn val="all"/>
                </p:endSync>
                <p:childTnLst>
                  <p:par>
                    <p:cTn id="43" fill="hold" nodeType="clickPar">
                      <p:stCondLst>
                        <p:cond delay="0"/>
                      </p:stCondLst>
                      <p:childTnLst>
                        <p:par>
                          <p:cTn id="44" fill="hold" nodeType="withGroup">
                            <p:stCondLst>
                              <p:cond delay="0"/>
                            </p:stCondLst>
                            <p:childTnLst>
                              <p:par>
                                <p:cTn id="45" presetID="22" presetClass="emph" presetSubtype="0" fill="hold" nodeType="clickEffect">
                                  <p:stCondLst>
                                    <p:cond delay="0"/>
                                  </p:stCondLst>
                                  <p:childTnLst>
                                    <p:animClr clrSpc="hsl" dir="cw">
                                      <p:cBhvr override="childStyle">
                                        <p:cTn id="46" dur="500" fill="hold"/>
                                        <p:tgtEl>
                                          <p:spTgt spid="7194"/>
                                        </p:tgtEl>
                                        <p:attrNameLst>
                                          <p:attrName>style.color</p:attrName>
                                        </p:attrNameLst>
                                      </p:cBhvr>
                                      <p:by>
                                        <p:hsl h="-7200000" s="0" l="0"/>
                                      </p:by>
                                    </p:animClr>
                                    <p:animClr clrSpc="hsl" dir="cw">
                                      <p:cBhvr>
                                        <p:cTn id="47" dur="500" fill="hold"/>
                                        <p:tgtEl>
                                          <p:spTgt spid="7194"/>
                                        </p:tgtEl>
                                        <p:attrNameLst>
                                          <p:attrName>fillcolor</p:attrName>
                                        </p:attrNameLst>
                                      </p:cBhvr>
                                      <p:by>
                                        <p:hsl h="-7200000" s="0" l="0"/>
                                      </p:by>
                                    </p:animClr>
                                    <p:animClr clrSpc="hsl" dir="cw">
                                      <p:cBhvr>
                                        <p:cTn id="48" dur="500" fill="hold"/>
                                        <p:tgtEl>
                                          <p:spTgt spid="7194"/>
                                        </p:tgtEl>
                                        <p:attrNameLst>
                                          <p:attrName>stroke.color</p:attrName>
                                        </p:attrNameLst>
                                      </p:cBhvr>
                                      <p:by>
                                        <p:hsl h="-7200000" s="0" l="0"/>
                                      </p:by>
                                    </p:animClr>
                                    <p:set>
                                      <p:cBhvr>
                                        <p:cTn id="49" dur="500" fill="hold"/>
                                        <p:tgtEl>
                                          <p:spTgt spid="7194"/>
                                        </p:tgtEl>
                                        <p:attrNameLst>
                                          <p:attrName>fill.type</p:attrName>
                                        </p:attrNameLst>
                                      </p:cBhvr>
                                      <p:to>
                                        <p:strVal val="solid"/>
                                      </p:to>
                                    </p:set>
                                  </p:childTnLst>
                                </p:cTn>
                              </p:par>
                            </p:childTnLst>
                          </p:cTn>
                        </p:par>
                      </p:childTnLst>
                    </p:cTn>
                  </p:par>
                </p:childTnLst>
              </p:cTn>
              <p:nextCondLst>
                <p:cond evt="onClick" delay="0">
                  <p:tgtEl>
                    <p:spTgt spid="7194"/>
                  </p:tgtEl>
                </p:cond>
              </p:nextCondLst>
            </p:seq>
          </p:childTnLst>
        </p:cTn>
      </p:par>
    </p:tnLst>
    <p:bldLst>
      <p:bldP spid="7180" grpId="0" animBg="1"/>
      <p:bldP spid="720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23555" name="Rectangle 5"/>
          <p:cNvSpPr>
            <a:spLocks noChangeArrowheads="1"/>
          </p:cNvSpPr>
          <p:nvPr/>
        </p:nvSpPr>
        <p:spPr bwMode="auto">
          <a:xfrm>
            <a:off x="2417763"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3556" name="Rectangle 7"/>
          <p:cNvSpPr>
            <a:spLocks noChangeArrowheads="1"/>
          </p:cNvSpPr>
          <p:nvPr/>
        </p:nvSpPr>
        <p:spPr bwMode="auto">
          <a:xfrm>
            <a:off x="2417763" y="2630489"/>
            <a:ext cx="1446212" cy="1446212"/>
          </a:xfrm>
          <a:prstGeom prst="rect">
            <a:avLst/>
          </a:prstGeom>
          <a:solidFill>
            <a:srgbClr val="66FFFF"/>
          </a:solidFill>
          <a:ln w="12700">
            <a:solidFill>
              <a:schemeClr val="hlink"/>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9225" name="Rectangle 9"/>
          <p:cNvSpPr>
            <a:spLocks noChangeArrowheads="1"/>
          </p:cNvSpPr>
          <p:nvPr/>
        </p:nvSpPr>
        <p:spPr bwMode="auto">
          <a:xfrm>
            <a:off x="3863977" y="4076703"/>
            <a:ext cx="1446213"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3558" name="Rectangle 15"/>
          <p:cNvSpPr>
            <a:spLocks noChangeArrowheads="1"/>
          </p:cNvSpPr>
          <p:nvPr/>
        </p:nvSpPr>
        <p:spPr bwMode="auto">
          <a:xfrm>
            <a:off x="5310189"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9240" name="WordArt 24"/>
          <p:cNvSpPr>
            <a:spLocks noChangeArrowheads="1" noChangeShapeType="1" noTextEdit="1"/>
          </p:cNvSpPr>
          <p:nvPr/>
        </p:nvSpPr>
        <p:spPr bwMode="auto">
          <a:xfrm>
            <a:off x="4029076" y="4333877"/>
            <a:ext cx="1176339" cy="74612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chemeClr val="hlink"/>
                </a:solidFill>
                <a:ea typeface="+mn-lt"/>
                <a:cs typeface="+mn-lt"/>
              </a:rPr>
              <a:t>Easter</a:t>
            </a:r>
            <a:endParaRPr lang="ru-RU" sz="3600" b="1" kern="10">
              <a:ln w="19050">
                <a:solidFill>
                  <a:srgbClr val="99CCFF"/>
                </a:solidFill>
                <a:round/>
                <a:headEnd/>
                <a:tailEnd/>
              </a:ln>
              <a:solidFill>
                <a:schemeClr val="hlink"/>
              </a:solidFill>
              <a:ea typeface="+mn-lt"/>
              <a:cs typeface="+mn-lt"/>
            </a:endParaRPr>
          </a:p>
        </p:txBody>
      </p:sp>
      <p:sp>
        <p:nvSpPr>
          <p:cNvPr id="9241" name="WordArt 25"/>
          <p:cNvSpPr>
            <a:spLocks noChangeArrowheads="1" noChangeShapeType="1" noTextEdit="1"/>
          </p:cNvSpPr>
          <p:nvPr/>
        </p:nvSpPr>
        <p:spPr bwMode="auto">
          <a:xfrm>
            <a:off x="2581276" y="2886076"/>
            <a:ext cx="1085851" cy="755651"/>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Thanksgiving </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9242" name="WordArt 26"/>
          <p:cNvSpPr>
            <a:spLocks noChangeArrowheads="1" noChangeShapeType="1" noTextEdit="1"/>
          </p:cNvSpPr>
          <p:nvPr/>
        </p:nvSpPr>
        <p:spPr bwMode="auto">
          <a:xfrm>
            <a:off x="2581276" y="4243389"/>
            <a:ext cx="1176339" cy="836612"/>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Independence</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9247" name="WordArt 31"/>
          <p:cNvSpPr>
            <a:spLocks noChangeArrowheads="1" noChangeShapeType="1" noTextEdit="1"/>
          </p:cNvSpPr>
          <p:nvPr/>
        </p:nvSpPr>
        <p:spPr bwMode="auto">
          <a:xfrm>
            <a:off x="5386391" y="4333877"/>
            <a:ext cx="1266825" cy="746125"/>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Halloween</a:t>
            </a:r>
            <a:endParaRPr lang="ru-RU" sz="3600" b="1" kern="10" dirty="0">
              <a:ln w="19050">
                <a:solidFill>
                  <a:srgbClr val="99CCFF"/>
                </a:solidFill>
                <a:round/>
                <a:headEnd/>
                <a:tailEnd/>
              </a:ln>
              <a:solidFill>
                <a:schemeClr val="hlink"/>
              </a:solidFill>
              <a:ea typeface="+mn-lt"/>
              <a:cs typeface="+mn-lt"/>
            </a:endParaRPr>
          </a:p>
        </p:txBody>
      </p:sp>
      <p:sp>
        <p:nvSpPr>
          <p:cNvPr id="9252" name="WordArt 36"/>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9254" name="AutoShape 38">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250827" y="188916"/>
            <a:ext cx="8642351"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sz="2800" dirty="0">
                <a:solidFill>
                  <a:schemeClr val="bg1"/>
                </a:solidFill>
                <a:latin typeface="Times New Roman" panose="02020603050405020304" pitchFamily="18" charset="0"/>
                <a:cs typeface="Times New Roman" panose="02020603050405020304" pitchFamily="18" charset="0"/>
              </a:rPr>
              <a:t>This holiday is in spring. Everything is green in the countryside. It is really beautiful. People cook traditional food, </a:t>
            </a:r>
            <a:r>
              <a:rPr lang="en-US" sz="2800" dirty="0" err="1">
                <a:solidFill>
                  <a:schemeClr val="bg1"/>
                </a:solidFill>
                <a:latin typeface="Times New Roman" panose="02020603050405020304" pitchFamily="18" charset="0"/>
                <a:cs typeface="Times New Roman" panose="02020603050405020304" pitchFamily="18" charset="0"/>
              </a:rPr>
              <a:t>colour</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smtClean="0">
                <a:solidFill>
                  <a:schemeClr val="bg1"/>
                </a:solidFill>
                <a:latin typeface="Times New Roman" panose="02020603050405020304" pitchFamily="18" charset="0"/>
                <a:cs typeface="Times New Roman" panose="02020603050405020304" pitchFamily="18" charset="0"/>
              </a:rPr>
              <a:t>eggs, eat cakes, gather together. </a:t>
            </a:r>
            <a:r>
              <a:rPr lang="en-US" sz="2800" dirty="0">
                <a:solidFill>
                  <a:schemeClr val="bg1"/>
                </a:solidFill>
                <a:latin typeface="Times New Roman" panose="02020603050405020304" pitchFamily="18" charset="0"/>
                <a:cs typeface="Times New Roman" panose="02020603050405020304" pitchFamily="18" charset="0"/>
              </a:rPr>
              <a:t>Parents give their children chocolate bunnies.</a:t>
            </a:r>
            <a:endParaRPr lang="ru-RU" sz="2800" dirty="0">
              <a:solidFill>
                <a:schemeClr val="bg1"/>
              </a:solidFill>
              <a:latin typeface="Times New Roman" panose="02020603050405020304" pitchFamily="18" charset="0"/>
              <a:cs typeface="Times New Roman" panose="02020603050405020304" pitchFamily="18" charset="0"/>
            </a:endParaRPr>
          </a:p>
          <a:p>
            <a:pPr algn="just" eaLnBrk="1" hangingPunct="1">
              <a:defRPr/>
            </a:pP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65382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240"/>
                    </p:tgtEl>
                  </p:cond>
                </p:stCondLst>
                <p:endSync evt="end" delay="0">
                  <p:rtn val="all"/>
                </p:endSync>
                <p:childTnLst>
                  <p:par>
                    <p:cTn id="3" fill="hold" nodeType="clickPar">
                      <p:stCondLst>
                        <p:cond delay="0"/>
                      </p:stCondLst>
                      <p:childTnLst>
                        <p:par>
                          <p:cTn id="4" fill="hold" nodeType="withGroup">
                            <p:stCondLst>
                              <p:cond delay="0"/>
                            </p:stCondLst>
                            <p:childTnLst>
                              <p:par>
                                <p:cTn id="5" presetID="3" presetClass="exit" presetSubtype="0" fill="hold" nodeType="afterEffect">
                                  <p:stCondLst>
                                    <p:cond delay="0"/>
                                  </p:stCondLst>
                                  <p:childTnLst>
                                    <p:set>
                                      <p:cBhvr>
                                        <p:cTn id="6" dur="1" fill="hold">
                                          <p:stCondLst>
                                            <p:cond delay="0"/>
                                          </p:stCondLst>
                                        </p:cTn>
                                        <p:tgtEl>
                                          <p:spTgt spid="9240"/>
                                        </p:tgtEl>
                                        <p:attrNameLst>
                                          <p:attrName>style.visibility</p:attrName>
                                        </p:attrNameLst>
                                      </p:cBhvr>
                                      <p:to>
                                        <p:strVal val="hidden"/>
                                      </p:to>
                                    </p:set>
                                  </p:childTnLst>
                                </p:cTn>
                              </p:par>
                              <p:par>
                                <p:cTn id="7" presetID="9" presetClass="exit" presetSubtype="0" fill="hold" grpId="0" nodeType="withEffect">
                                  <p:stCondLst>
                                    <p:cond delay="0"/>
                                  </p:stCondLst>
                                  <p:childTnLst>
                                    <p:animEffect transition="out" filter="dissolve">
                                      <p:cBhvr>
                                        <p:cTn id="8" dur="500"/>
                                        <p:tgtEl>
                                          <p:spTgt spid="9225"/>
                                        </p:tgtEl>
                                      </p:cBhvr>
                                    </p:animEffect>
                                    <p:set>
                                      <p:cBhvr>
                                        <p:cTn id="9" dur="1" fill="hold">
                                          <p:stCondLst>
                                            <p:cond delay="499"/>
                                          </p:stCondLst>
                                        </p:cTn>
                                        <p:tgtEl>
                                          <p:spTgt spid="9225"/>
                                        </p:tgtEl>
                                        <p:attrNameLst>
                                          <p:attrName>style.visibility</p:attrName>
                                        </p:attrNameLst>
                                      </p:cBhvr>
                                      <p:to>
                                        <p:strVal val="hidden"/>
                                      </p:to>
                                    </p:set>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9252"/>
                                        </p:tgtEl>
                                        <p:attrNameLst>
                                          <p:attrName>style.visibility</p:attrName>
                                        </p:attrNameLst>
                                      </p:cBhvr>
                                      <p:to>
                                        <p:strVal val="visible"/>
                                      </p:to>
                                    </p:set>
                                    <p:animEffect transition="in" filter="fade">
                                      <p:cBhvr>
                                        <p:cTn id="13" dur="500"/>
                                        <p:tgtEl>
                                          <p:spTgt spid="9252"/>
                                        </p:tgtEl>
                                      </p:cBhvr>
                                    </p:animEffect>
                                    <p:anim calcmode="lin" valueType="num">
                                      <p:cBhvr>
                                        <p:cTn id="14" dur="500" fill="hold"/>
                                        <p:tgtEl>
                                          <p:spTgt spid="9252"/>
                                        </p:tgtEl>
                                        <p:attrNameLst>
                                          <p:attrName>ppt_x</p:attrName>
                                        </p:attrNameLst>
                                      </p:cBhvr>
                                      <p:tavLst>
                                        <p:tav tm="0">
                                          <p:val>
                                            <p:strVal val="#ppt_x"/>
                                          </p:val>
                                        </p:tav>
                                        <p:tav tm="100000">
                                          <p:val>
                                            <p:strVal val="#ppt_x"/>
                                          </p:val>
                                        </p:tav>
                                      </p:tavLst>
                                    </p:anim>
                                    <p:anim calcmode="lin" valueType="num">
                                      <p:cBhvr>
                                        <p:cTn id="15" dur="500" fill="hold"/>
                                        <p:tgtEl>
                                          <p:spTgt spid="9252"/>
                                        </p:tgtEl>
                                        <p:attrNameLst>
                                          <p:attrName>ppt_y</p:attrName>
                                        </p:attrNameLst>
                                      </p:cBhvr>
                                      <p:tavLst>
                                        <p:tav tm="0">
                                          <p:val>
                                            <p:strVal val="#ppt_y+.1"/>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9254"/>
                                        </p:tgtEl>
                                        <p:attrNameLst>
                                          <p:attrName>style.visibility</p:attrName>
                                        </p:attrNameLst>
                                      </p:cBhvr>
                                      <p:to>
                                        <p:strVal val="visible"/>
                                      </p:to>
                                    </p:set>
                                  </p:childTnLst>
                                </p:cTn>
                              </p:par>
                            </p:childTnLst>
                          </p:cTn>
                        </p:par>
                      </p:childTnLst>
                    </p:cTn>
                  </p:par>
                </p:childTnLst>
              </p:cTn>
              <p:nextCondLst>
                <p:cond evt="onClick" delay="0">
                  <p:tgtEl>
                    <p:spTgt spid="9240"/>
                  </p:tgtEl>
                </p:cond>
              </p:nextCondLst>
            </p:seq>
            <p:seq concurrent="1" nextAc="seek">
              <p:cTn id="18" restart="whenNotActive" fill="hold" evtFilter="cancelBubble" nodeType="interactiveSeq">
                <p:stCondLst>
                  <p:cond evt="onClick" delay="0">
                    <p:tgtEl>
                      <p:spTgt spid="924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2" presetClass="emph" presetSubtype="0" fill="hold" nodeType="clickEffect">
                                  <p:stCondLst>
                                    <p:cond delay="0"/>
                                  </p:stCondLst>
                                  <p:childTnLst>
                                    <p:animClr clrSpc="hsl" dir="cw">
                                      <p:cBhvr override="childStyle">
                                        <p:cTn id="22" dur="500" fill="hold"/>
                                        <p:tgtEl>
                                          <p:spTgt spid="9241"/>
                                        </p:tgtEl>
                                        <p:attrNameLst>
                                          <p:attrName>style.color</p:attrName>
                                        </p:attrNameLst>
                                      </p:cBhvr>
                                      <p:by>
                                        <p:hsl h="-7200000" s="0" l="0"/>
                                      </p:by>
                                    </p:animClr>
                                    <p:animClr clrSpc="hsl" dir="cw">
                                      <p:cBhvr>
                                        <p:cTn id="23" dur="500" fill="hold"/>
                                        <p:tgtEl>
                                          <p:spTgt spid="9241"/>
                                        </p:tgtEl>
                                        <p:attrNameLst>
                                          <p:attrName>fillcolor</p:attrName>
                                        </p:attrNameLst>
                                      </p:cBhvr>
                                      <p:by>
                                        <p:hsl h="-7200000" s="0" l="0"/>
                                      </p:by>
                                    </p:animClr>
                                    <p:animClr clrSpc="hsl" dir="cw">
                                      <p:cBhvr>
                                        <p:cTn id="24" dur="500" fill="hold"/>
                                        <p:tgtEl>
                                          <p:spTgt spid="9241"/>
                                        </p:tgtEl>
                                        <p:attrNameLst>
                                          <p:attrName>stroke.color</p:attrName>
                                        </p:attrNameLst>
                                      </p:cBhvr>
                                      <p:by>
                                        <p:hsl h="-7200000" s="0" l="0"/>
                                      </p:by>
                                    </p:animClr>
                                    <p:set>
                                      <p:cBhvr>
                                        <p:cTn id="25" dur="500" fill="hold"/>
                                        <p:tgtEl>
                                          <p:spTgt spid="9241"/>
                                        </p:tgtEl>
                                        <p:attrNameLst>
                                          <p:attrName>fill.type</p:attrName>
                                        </p:attrNameLst>
                                      </p:cBhvr>
                                      <p:to>
                                        <p:strVal val="solid"/>
                                      </p:to>
                                    </p:set>
                                  </p:childTnLst>
                                </p:cTn>
                              </p:par>
                            </p:childTnLst>
                          </p:cTn>
                        </p:par>
                      </p:childTnLst>
                    </p:cTn>
                  </p:par>
                </p:childTnLst>
              </p:cTn>
              <p:nextCondLst>
                <p:cond evt="onClick" delay="0">
                  <p:tgtEl>
                    <p:spTgt spid="9241"/>
                  </p:tgtEl>
                </p:cond>
              </p:nextCondLst>
            </p:seq>
            <p:seq concurrent="1" nextAc="seek">
              <p:cTn id="26" restart="whenNotActive" fill="hold" evtFilter="cancelBubble" nodeType="interactiveSeq">
                <p:stCondLst>
                  <p:cond evt="onClick" delay="0">
                    <p:tgtEl>
                      <p:spTgt spid="9242"/>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2" presetClass="emph" presetSubtype="0" fill="hold" nodeType="clickEffect">
                                  <p:stCondLst>
                                    <p:cond delay="0"/>
                                  </p:stCondLst>
                                  <p:childTnLst>
                                    <p:animClr clrSpc="hsl" dir="cw">
                                      <p:cBhvr override="childStyle">
                                        <p:cTn id="30" dur="500" fill="hold"/>
                                        <p:tgtEl>
                                          <p:spTgt spid="9242"/>
                                        </p:tgtEl>
                                        <p:attrNameLst>
                                          <p:attrName>style.color</p:attrName>
                                        </p:attrNameLst>
                                      </p:cBhvr>
                                      <p:by>
                                        <p:hsl h="-7200000" s="0" l="0"/>
                                      </p:by>
                                    </p:animClr>
                                    <p:animClr clrSpc="hsl" dir="cw">
                                      <p:cBhvr>
                                        <p:cTn id="31" dur="500" fill="hold"/>
                                        <p:tgtEl>
                                          <p:spTgt spid="9242"/>
                                        </p:tgtEl>
                                        <p:attrNameLst>
                                          <p:attrName>fillcolor</p:attrName>
                                        </p:attrNameLst>
                                      </p:cBhvr>
                                      <p:by>
                                        <p:hsl h="-7200000" s="0" l="0"/>
                                      </p:by>
                                    </p:animClr>
                                    <p:animClr clrSpc="hsl" dir="cw">
                                      <p:cBhvr>
                                        <p:cTn id="32" dur="500" fill="hold"/>
                                        <p:tgtEl>
                                          <p:spTgt spid="9242"/>
                                        </p:tgtEl>
                                        <p:attrNameLst>
                                          <p:attrName>stroke.color</p:attrName>
                                        </p:attrNameLst>
                                      </p:cBhvr>
                                      <p:by>
                                        <p:hsl h="-7200000" s="0" l="0"/>
                                      </p:by>
                                    </p:animClr>
                                    <p:set>
                                      <p:cBhvr>
                                        <p:cTn id="33" dur="500" fill="hold"/>
                                        <p:tgtEl>
                                          <p:spTgt spid="9242"/>
                                        </p:tgtEl>
                                        <p:attrNameLst>
                                          <p:attrName>fill.type</p:attrName>
                                        </p:attrNameLst>
                                      </p:cBhvr>
                                      <p:to>
                                        <p:strVal val="solid"/>
                                      </p:to>
                                    </p:set>
                                  </p:childTnLst>
                                </p:cTn>
                              </p:par>
                            </p:childTnLst>
                          </p:cTn>
                        </p:par>
                      </p:childTnLst>
                    </p:cTn>
                  </p:par>
                </p:childTnLst>
              </p:cTn>
              <p:nextCondLst>
                <p:cond evt="onClick" delay="0">
                  <p:tgtEl>
                    <p:spTgt spid="9242"/>
                  </p:tgtEl>
                </p:cond>
              </p:nextCondLst>
            </p:seq>
            <p:seq concurrent="1" nextAc="seek">
              <p:cTn id="34" restart="whenNotActive" fill="hold" evtFilter="cancelBubble" nodeType="interactiveSeq">
                <p:stCondLst>
                  <p:cond evt="onClick" delay="0">
                    <p:tgtEl>
                      <p:spTgt spid="9247"/>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22" presetClass="emph" presetSubtype="0" fill="hold" nodeType="clickEffect">
                                  <p:stCondLst>
                                    <p:cond delay="0"/>
                                  </p:stCondLst>
                                  <p:childTnLst>
                                    <p:animClr clrSpc="hsl" dir="cw">
                                      <p:cBhvr override="childStyle">
                                        <p:cTn id="38" dur="500" fill="hold"/>
                                        <p:tgtEl>
                                          <p:spTgt spid="9247"/>
                                        </p:tgtEl>
                                        <p:attrNameLst>
                                          <p:attrName>style.color</p:attrName>
                                        </p:attrNameLst>
                                      </p:cBhvr>
                                      <p:by>
                                        <p:hsl h="-7200000" s="0" l="0"/>
                                      </p:by>
                                    </p:animClr>
                                    <p:animClr clrSpc="hsl" dir="cw">
                                      <p:cBhvr>
                                        <p:cTn id="39" dur="500" fill="hold"/>
                                        <p:tgtEl>
                                          <p:spTgt spid="9247"/>
                                        </p:tgtEl>
                                        <p:attrNameLst>
                                          <p:attrName>fillcolor</p:attrName>
                                        </p:attrNameLst>
                                      </p:cBhvr>
                                      <p:by>
                                        <p:hsl h="-7200000" s="0" l="0"/>
                                      </p:by>
                                    </p:animClr>
                                    <p:animClr clrSpc="hsl" dir="cw">
                                      <p:cBhvr>
                                        <p:cTn id="40" dur="500" fill="hold"/>
                                        <p:tgtEl>
                                          <p:spTgt spid="9247"/>
                                        </p:tgtEl>
                                        <p:attrNameLst>
                                          <p:attrName>stroke.color</p:attrName>
                                        </p:attrNameLst>
                                      </p:cBhvr>
                                      <p:by>
                                        <p:hsl h="-7200000" s="0" l="0"/>
                                      </p:by>
                                    </p:animClr>
                                    <p:set>
                                      <p:cBhvr>
                                        <p:cTn id="41" dur="500" fill="hold"/>
                                        <p:tgtEl>
                                          <p:spTgt spid="9247"/>
                                        </p:tgtEl>
                                        <p:attrNameLst>
                                          <p:attrName>fill.type</p:attrName>
                                        </p:attrNameLst>
                                      </p:cBhvr>
                                      <p:to>
                                        <p:strVal val="solid"/>
                                      </p:to>
                                    </p:set>
                                  </p:childTnLst>
                                </p:cTn>
                              </p:par>
                            </p:childTnLst>
                          </p:cTn>
                        </p:par>
                      </p:childTnLst>
                    </p:cTn>
                  </p:par>
                </p:childTnLst>
              </p:cTn>
              <p:nextCondLst>
                <p:cond evt="onClick" delay="0">
                  <p:tgtEl>
                    <p:spTgt spid="9247"/>
                  </p:tgtEl>
                </p:cond>
              </p:nextCondLst>
            </p:seq>
          </p:childTnLst>
        </p:cTn>
      </p:par>
    </p:tnLst>
    <p:bldLst>
      <p:bldP spid="9225" grpId="0" animBg="1"/>
      <p:bldP spid="92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15365" name="Rectangle 5"/>
          <p:cNvSpPr>
            <a:spLocks noChangeArrowheads="1"/>
          </p:cNvSpPr>
          <p:nvPr/>
        </p:nvSpPr>
        <p:spPr bwMode="auto">
          <a:xfrm>
            <a:off x="2417763"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4580" name="Rectangle 7"/>
          <p:cNvSpPr>
            <a:spLocks noChangeArrowheads="1"/>
          </p:cNvSpPr>
          <p:nvPr/>
        </p:nvSpPr>
        <p:spPr bwMode="auto">
          <a:xfrm>
            <a:off x="2417763" y="2630489"/>
            <a:ext cx="1446212" cy="1446212"/>
          </a:xfrm>
          <a:prstGeom prst="rect">
            <a:avLst/>
          </a:prstGeom>
          <a:solidFill>
            <a:srgbClr val="66FFFF"/>
          </a:solidFill>
          <a:ln w="12700">
            <a:solidFill>
              <a:schemeClr val="hlink"/>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4581" name="Rectangle 15"/>
          <p:cNvSpPr>
            <a:spLocks noChangeArrowheads="1"/>
          </p:cNvSpPr>
          <p:nvPr/>
        </p:nvSpPr>
        <p:spPr bwMode="auto">
          <a:xfrm>
            <a:off x="5310189"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5385" name="WordArt 25"/>
          <p:cNvSpPr>
            <a:spLocks noChangeArrowheads="1" noChangeShapeType="1" noTextEdit="1"/>
          </p:cNvSpPr>
          <p:nvPr/>
        </p:nvSpPr>
        <p:spPr bwMode="auto">
          <a:xfrm>
            <a:off x="2581276" y="2976564"/>
            <a:ext cx="1085851" cy="665163"/>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Thanksgiving</a:t>
            </a:r>
          </a:p>
          <a:p>
            <a:pPr algn="ctr"/>
            <a:r>
              <a:rPr lang="en-US" sz="3600" b="1" kern="10" dirty="0" smtClean="0">
                <a:ln w="19050">
                  <a:solidFill>
                    <a:srgbClr val="99CCFF"/>
                  </a:solidFill>
                  <a:round/>
                  <a:headEnd/>
                  <a:tailEnd/>
                </a:ln>
                <a:solidFill>
                  <a:schemeClr val="hlink"/>
                </a:solidFill>
                <a:ea typeface="+mn-lt"/>
                <a:cs typeface="+mn-lt"/>
              </a:rPr>
              <a:t>Day</a:t>
            </a:r>
            <a:endParaRPr lang="ru-RU" sz="3600" b="1" kern="10" dirty="0">
              <a:ln w="19050">
                <a:solidFill>
                  <a:srgbClr val="99CCFF"/>
                </a:solidFill>
                <a:round/>
                <a:headEnd/>
                <a:tailEnd/>
              </a:ln>
              <a:solidFill>
                <a:schemeClr val="hlink"/>
              </a:solidFill>
              <a:ea typeface="+mn-lt"/>
              <a:cs typeface="+mn-lt"/>
            </a:endParaRPr>
          </a:p>
        </p:txBody>
      </p:sp>
      <p:sp>
        <p:nvSpPr>
          <p:cNvPr id="15386" name="WordArt 26"/>
          <p:cNvSpPr>
            <a:spLocks noChangeArrowheads="1" noChangeShapeType="1" noTextEdit="1"/>
          </p:cNvSpPr>
          <p:nvPr/>
        </p:nvSpPr>
        <p:spPr bwMode="auto">
          <a:xfrm>
            <a:off x="2601914" y="4333877"/>
            <a:ext cx="1155700" cy="746125"/>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chemeClr val="hlink"/>
                </a:solidFill>
                <a:ea typeface="+mn-lt"/>
                <a:cs typeface="+mn-lt"/>
              </a:rPr>
              <a:t>Independence</a:t>
            </a:r>
          </a:p>
          <a:p>
            <a:pPr algn="ctr"/>
            <a:r>
              <a:rPr lang="en-US" sz="3600" b="1" kern="10">
                <a:ln w="19050">
                  <a:solidFill>
                    <a:srgbClr val="99CCFF"/>
                  </a:solidFill>
                  <a:round/>
                  <a:headEnd/>
                  <a:tailEnd/>
                </a:ln>
                <a:solidFill>
                  <a:schemeClr val="hlink"/>
                </a:solidFill>
                <a:ea typeface="+mn-lt"/>
                <a:cs typeface="+mn-lt"/>
              </a:rPr>
              <a:t>Day</a:t>
            </a:r>
            <a:endParaRPr lang="ru-RU" sz="3600" b="1" kern="10">
              <a:ln w="19050">
                <a:solidFill>
                  <a:srgbClr val="99CCFF"/>
                </a:solidFill>
                <a:round/>
                <a:headEnd/>
                <a:tailEnd/>
              </a:ln>
              <a:solidFill>
                <a:schemeClr val="hlink"/>
              </a:solidFill>
              <a:ea typeface="+mn-lt"/>
              <a:cs typeface="+mn-lt"/>
            </a:endParaRPr>
          </a:p>
        </p:txBody>
      </p:sp>
      <p:sp>
        <p:nvSpPr>
          <p:cNvPr id="15391" name="WordArt 31"/>
          <p:cNvSpPr>
            <a:spLocks noChangeArrowheads="1" noChangeShapeType="1" noTextEdit="1"/>
          </p:cNvSpPr>
          <p:nvPr/>
        </p:nvSpPr>
        <p:spPr bwMode="auto">
          <a:xfrm>
            <a:off x="5386391" y="4424365"/>
            <a:ext cx="1266825" cy="655637"/>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99CCFF"/>
                  </a:solidFill>
                  <a:round/>
                  <a:headEnd/>
                  <a:tailEnd/>
                </a:ln>
                <a:solidFill>
                  <a:schemeClr val="hlink"/>
                </a:solidFill>
                <a:ea typeface="+mn-lt"/>
                <a:cs typeface="+mn-lt"/>
              </a:rPr>
              <a:t>Halloween</a:t>
            </a:r>
            <a:endParaRPr lang="ru-RU" sz="3600" b="1" kern="10" dirty="0">
              <a:ln w="19050">
                <a:solidFill>
                  <a:srgbClr val="99CCFF"/>
                </a:solidFill>
                <a:round/>
                <a:headEnd/>
                <a:tailEnd/>
              </a:ln>
              <a:solidFill>
                <a:schemeClr val="hlink"/>
              </a:solidFill>
              <a:ea typeface="+mn-lt"/>
              <a:cs typeface="+mn-lt"/>
            </a:endParaRPr>
          </a:p>
        </p:txBody>
      </p:sp>
      <p:sp>
        <p:nvSpPr>
          <p:cNvPr id="15396" name="WordArt 36"/>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15398" name="AutoShape 38">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161927" y="188916"/>
            <a:ext cx="8820151"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sz="2800" dirty="0">
                <a:solidFill>
                  <a:schemeClr val="bg1"/>
                </a:solidFill>
                <a:latin typeface="Times New Roman" panose="02020603050405020304" pitchFamily="18" charset="0"/>
                <a:cs typeface="Times New Roman" panose="02020603050405020304" pitchFamily="18" charset="0"/>
              </a:rPr>
              <a:t>Americans have a big party on this day. This holiday is on the 4</a:t>
            </a:r>
            <a:r>
              <a:rPr lang="en-US" sz="2800" baseline="30000" dirty="0">
                <a:solidFill>
                  <a:schemeClr val="bg1"/>
                </a:solidFill>
                <a:latin typeface="Times New Roman" panose="02020603050405020304" pitchFamily="18" charset="0"/>
                <a:cs typeface="Times New Roman" panose="02020603050405020304" pitchFamily="18" charset="0"/>
              </a:rPr>
              <a:t>th</a:t>
            </a:r>
            <a:r>
              <a:rPr lang="en-US" sz="2800" dirty="0">
                <a:solidFill>
                  <a:schemeClr val="bg1"/>
                </a:solidFill>
                <a:latin typeface="Times New Roman" panose="02020603050405020304" pitchFamily="18" charset="0"/>
                <a:cs typeface="Times New Roman" panose="02020603050405020304" pitchFamily="18" charset="0"/>
              </a:rPr>
              <a:t> of July. People raise the flag, light fireworks, </a:t>
            </a:r>
            <a:r>
              <a:rPr lang="en-US" sz="2800" dirty="0" smtClean="0">
                <a:solidFill>
                  <a:schemeClr val="bg1"/>
                </a:solidFill>
                <a:latin typeface="Times New Roman" panose="02020603050405020304" pitchFamily="18" charset="0"/>
                <a:cs typeface="Times New Roman" panose="02020603050405020304" pitchFamily="18" charset="0"/>
              </a:rPr>
              <a:t>cook traditional dishes, gather together, make pudding, watch </a:t>
            </a:r>
            <a:r>
              <a:rPr lang="en-US" sz="2800" dirty="0">
                <a:solidFill>
                  <a:schemeClr val="bg1"/>
                </a:solidFill>
                <a:latin typeface="Times New Roman" panose="02020603050405020304" pitchFamily="18" charset="0"/>
                <a:cs typeface="Times New Roman" panose="02020603050405020304" pitchFamily="18" charset="0"/>
              </a:rPr>
              <a:t>parades and have parties.</a:t>
            </a:r>
            <a:endParaRPr lang="ru-RU"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96493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386"/>
                    </p:tgtEl>
                  </p:cond>
                </p:stCondLst>
                <p:endSync evt="end" delay="0">
                  <p:rtn val="all"/>
                </p:endSync>
                <p:childTnLst>
                  <p:par>
                    <p:cTn id="3" fill="hold" nodeType="clickPar">
                      <p:stCondLst>
                        <p:cond delay="0"/>
                      </p:stCondLst>
                      <p:childTnLst>
                        <p:par>
                          <p:cTn id="4" fill="hold" nodeType="withGroup">
                            <p:stCondLst>
                              <p:cond delay="0"/>
                            </p:stCondLst>
                            <p:childTnLst>
                              <p:par>
                                <p:cTn id="5" presetID="9" presetClass="exit" presetSubtype="0" fill="hold" nodeType="afterEffect">
                                  <p:stCondLst>
                                    <p:cond delay="0"/>
                                  </p:stCondLst>
                                  <p:childTnLst>
                                    <p:animEffect transition="out" filter="dissolve">
                                      <p:cBhvr>
                                        <p:cTn id="6" dur="500"/>
                                        <p:tgtEl>
                                          <p:spTgt spid="15386"/>
                                        </p:tgtEl>
                                      </p:cBhvr>
                                    </p:animEffect>
                                    <p:set>
                                      <p:cBhvr>
                                        <p:cTn id="7" dur="1" fill="hold">
                                          <p:stCondLst>
                                            <p:cond delay="499"/>
                                          </p:stCondLst>
                                        </p:cTn>
                                        <p:tgtEl>
                                          <p:spTgt spid="15386"/>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5365"/>
                                        </p:tgtEl>
                                      </p:cBhvr>
                                    </p:animEffect>
                                    <p:set>
                                      <p:cBhvr>
                                        <p:cTn id="10" dur="1" fill="hold">
                                          <p:stCondLst>
                                            <p:cond delay="499"/>
                                          </p:stCondLst>
                                        </p:cTn>
                                        <p:tgtEl>
                                          <p:spTgt spid="15365"/>
                                        </p:tgtEl>
                                        <p:attrNameLst>
                                          <p:attrName>style.visibility</p:attrName>
                                        </p:attrNameLst>
                                      </p:cBhvr>
                                      <p:to>
                                        <p:strVal val="hidden"/>
                                      </p:to>
                                    </p:se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15396"/>
                                        </p:tgtEl>
                                        <p:attrNameLst>
                                          <p:attrName>style.visibility</p:attrName>
                                        </p:attrNameLst>
                                      </p:cBhvr>
                                      <p:to>
                                        <p:strVal val="visible"/>
                                      </p:to>
                                    </p:set>
                                    <p:animEffect transition="in" filter="fade">
                                      <p:cBhvr>
                                        <p:cTn id="14" dur="500"/>
                                        <p:tgtEl>
                                          <p:spTgt spid="15396"/>
                                        </p:tgtEl>
                                      </p:cBhvr>
                                    </p:animEffect>
                                    <p:anim calcmode="lin" valueType="num">
                                      <p:cBhvr>
                                        <p:cTn id="15" dur="500" fill="hold"/>
                                        <p:tgtEl>
                                          <p:spTgt spid="15396"/>
                                        </p:tgtEl>
                                        <p:attrNameLst>
                                          <p:attrName>ppt_x</p:attrName>
                                        </p:attrNameLst>
                                      </p:cBhvr>
                                      <p:tavLst>
                                        <p:tav tm="0">
                                          <p:val>
                                            <p:strVal val="#ppt_x"/>
                                          </p:val>
                                        </p:tav>
                                        <p:tav tm="100000">
                                          <p:val>
                                            <p:strVal val="#ppt_x"/>
                                          </p:val>
                                        </p:tav>
                                      </p:tavLst>
                                    </p:anim>
                                    <p:anim calcmode="lin" valueType="num">
                                      <p:cBhvr>
                                        <p:cTn id="16" dur="500" fill="hold"/>
                                        <p:tgtEl>
                                          <p:spTgt spid="15396"/>
                                        </p:tgtEl>
                                        <p:attrNameLst>
                                          <p:attrName>ppt_y</p:attrName>
                                        </p:attrNameLst>
                                      </p:cBhvr>
                                      <p:tavLst>
                                        <p:tav tm="0">
                                          <p:val>
                                            <p:strVal val="#ppt_y+.1"/>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5398"/>
                                        </p:tgtEl>
                                        <p:attrNameLst>
                                          <p:attrName>style.visibility</p:attrName>
                                        </p:attrNameLst>
                                      </p:cBhvr>
                                      <p:to>
                                        <p:strVal val="visible"/>
                                      </p:to>
                                    </p:set>
                                  </p:childTnLst>
                                </p:cTn>
                              </p:par>
                            </p:childTnLst>
                          </p:cTn>
                        </p:par>
                      </p:childTnLst>
                    </p:cTn>
                  </p:par>
                </p:childTnLst>
              </p:cTn>
              <p:nextCondLst>
                <p:cond evt="onClick" delay="0">
                  <p:tgtEl>
                    <p:spTgt spid="15386"/>
                  </p:tgtEl>
                </p:cond>
              </p:nextCondLst>
            </p:seq>
            <p:seq concurrent="1" nextAc="seek">
              <p:cTn id="19" restart="whenNotActive" fill="hold" evtFilter="cancelBubble" nodeType="interactiveSeq">
                <p:stCondLst>
                  <p:cond evt="onClick" delay="0">
                    <p:tgtEl>
                      <p:spTgt spid="15385"/>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22" presetClass="emph" presetSubtype="0" fill="hold" nodeType="clickEffect">
                                  <p:stCondLst>
                                    <p:cond delay="0"/>
                                  </p:stCondLst>
                                  <p:childTnLst>
                                    <p:animClr clrSpc="hsl" dir="cw">
                                      <p:cBhvr override="childStyle">
                                        <p:cTn id="23" dur="500" fill="hold"/>
                                        <p:tgtEl>
                                          <p:spTgt spid="15385"/>
                                        </p:tgtEl>
                                        <p:attrNameLst>
                                          <p:attrName>style.color</p:attrName>
                                        </p:attrNameLst>
                                      </p:cBhvr>
                                      <p:by>
                                        <p:hsl h="-7200000" s="0" l="0"/>
                                      </p:by>
                                    </p:animClr>
                                    <p:animClr clrSpc="hsl" dir="cw">
                                      <p:cBhvr>
                                        <p:cTn id="24" dur="500" fill="hold"/>
                                        <p:tgtEl>
                                          <p:spTgt spid="15385"/>
                                        </p:tgtEl>
                                        <p:attrNameLst>
                                          <p:attrName>fillcolor</p:attrName>
                                        </p:attrNameLst>
                                      </p:cBhvr>
                                      <p:by>
                                        <p:hsl h="-7200000" s="0" l="0"/>
                                      </p:by>
                                    </p:animClr>
                                    <p:animClr clrSpc="hsl" dir="cw">
                                      <p:cBhvr>
                                        <p:cTn id="25" dur="500" fill="hold"/>
                                        <p:tgtEl>
                                          <p:spTgt spid="15385"/>
                                        </p:tgtEl>
                                        <p:attrNameLst>
                                          <p:attrName>stroke.color</p:attrName>
                                        </p:attrNameLst>
                                      </p:cBhvr>
                                      <p:by>
                                        <p:hsl h="-7200000" s="0" l="0"/>
                                      </p:by>
                                    </p:animClr>
                                    <p:set>
                                      <p:cBhvr>
                                        <p:cTn id="26" dur="500" fill="hold"/>
                                        <p:tgtEl>
                                          <p:spTgt spid="15385"/>
                                        </p:tgtEl>
                                        <p:attrNameLst>
                                          <p:attrName>fill.type</p:attrName>
                                        </p:attrNameLst>
                                      </p:cBhvr>
                                      <p:to>
                                        <p:strVal val="solid"/>
                                      </p:to>
                                    </p:set>
                                  </p:childTnLst>
                                </p:cTn>
                              </p:par>
                            </p:childTnLst>
                          </p:cTn>
                        </p:par>
                      </p:childTnLst>
                    </p:cTn>
                  </p:par>
                </p:childTnLst>
              </p:cTn>
              <p:nextCondLst>
                <p:cond evt="onClick" delay="0">
                  <p:tgtEl>
                    <p:spTgt spid="15385"/>
                  </p:tgtEl>
                </p:cond>
              </p:nextCondLst>
            </p:seq>
            <p:seq concurrent="1" nextAc="seek">
              <p:cTn id="27" restart="whenNotActive" fill="hold" evtFilter="cancelBubble" nodeType="interactiveSeq">
                <p:stCondLst>
                  <p:cond evt="onClick" delay="0">
                    <p:tgtEl>
                      <p:spTgt spid="15391"/>
                    </p:tgtEl>
                  </p:cond>
                </p:stCondLst>
                <p:endSync evt="end" delay="0">
                  <p:rtn val="all"/>
                </p:endSync>
                <p:childTnLst>
                  <p:par>
                    <p:cTn id="28" fill="hold" nodeType="clickPar">
                      <p:stCondLst>
                        <p:cond delay="0"/>
                      </p:stCondLst>
                      <p:childTnLst>
                        <p:par>
                          <p:cTn id="29" fill="hold" nodeType="withGroup">
                            <p:stCondLst>
                              <p:cond delay="0"/>
                            </p:stCondLst>
                            <p:childTnLst>
                              <p:par>
                                <p:cTn id="30" presetID="22" presetClass="emph" presetSubtype="0" fill="hold" nodeType="clickEffect">
                                  <p:stCondLst>
                                    <p:cond delay="0"/>
                                  </p:stCondLst>
                                  <p:childTnLst>
                                    <p:animClr clrSpc="hsl" dir="cw">
                                      <p:cBhvr override="childStyle">
                                        <p:cTn id="31" dur="500" fill="hold"/>
                                        <p:tgtEl>
                                          <p:spTgt spid="15391"/>
                                        </p:tgtEl>
                                        <p:attrNameLst>
                                          <p:attrName>style.color</p:attrName>
                                        </p:attrNameLst>
                                      </p:cBhvr>
                                      <p:by>
                                        <p:hsl h="-7200000" s="0" l="0"/>
                                      </p:by>
                                    </p:animClr>
                                    <p:animClr clrSpc="hsl" dir="cw">
                                      <p:cBhvr>
                                        <p:cTn id="32" dur="500" fill="hold"/>
                                        <p:tgtEl>
                                          <p:spTgt spid="15391"/>
                                        </p:tgtEl>
                                        <p:attrNameLst>
                                          <p:attrName>fillcolor</p:attrName>
                                        </p:attrNameLst>
                                      </p:cBhvr>
                                      <p:by>
                                        <p:hsl h="-7200000" s="0" l="0"/>
                                      </p:by>
                                    </p:animClr>
                                    <p:animClr clrSpc="hsl" dir="cw">
                                      <p:cBhvr>
                                        <p:cTn id="33" dur="500" fill="hold"/>
                                        <p:tgtEl>
                                          <p:spTgt spid="15391"/>
                                        </p:tgtEl>
                                        <p:attrNameLst>
                                          <p:attrName>stroke.color</p:attrName>
                                        </p:attrNameLst>
                                      </p:cBhvr>
                                      <p:by>
                                        <p:hsl h="-7200000" s="0" l="0"/>
                                      </p:by>
                                    </p:animClr>
                                    <p:set>
                                      <p:cBhvr>
                                        <p:cTn id="34" dur="500" fill="hold"/>
                                        <p:tgtEl>
                                          <p:spTgt spid="15391"/>
                                        </p:tgtEl>
                                        <p:attrNameLst>
                                          <p:attrName>fill.type</p:attrName>
                                        </p:attrNameLst>
                                      </p:cBhvr>
                                      <p:to>
                                        <p:strVal val="solid"/>
                                      </p:to>
                                    </p:set>
                                  </p:childTnLst>
                                </p:cTn>
                              </p:par>
                            </p:childTnLst>
                          </p:cTn>
                        </p:par>
                      </p:childTnLst>
                    </p:cTn>
                  </p:par>
                </p:childTnLst>
              </p:cTn>
              <p:nextCondLst>
                <p:cond evt="onClick" delay="0">
                  <p:tgtEl>
                    <p:spTgt spid="15391"/>
                  </p:tgtEl>
                </p:cond>
              </p:nextCondLst>
            </p:seq>
          </p:childTnLst>
        </p:cTn>
      </p:par>
    </p:tnLst>
    <p:bldLst>
      <p:bldP spid="15365" grpId="0" animBg="1"/>
      <p:bldP spid="1539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16391" name="Rectangle 7"/>
          <p:cNvSpPr>
            <a:spLocks noChangeArrowheads="1"/>
          </p:cNvSpPr>
          <p:nvPr/>
        </p:nvSpPr>
        <p:spPr bwMode="auto">
          <a:xfrm>
            <a:off x="2417763" y="2630489"/>
            <a:ext cx="1446212" cy="1446212"/>
          </a:xfrm>
          <a:prstGeom prst="rect">
            <a:avLst/>
          </a:prstGeom>
          <a:solidFill>
            <a:srgbClr val="66FFFF"/>
          </a:solidFill>
          <a:ln w="12700">
            <a:solidFill>
              <a:schemeClr val="hlink"/>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6409" name="WordArt 25"/>
          <p:cNvSpPr>
            <a:spLocks noChangeArrowheads="1" noChangeShapeType="1" noTextEdit="1"/>
          </p:cNvSpPr>
          <p:nvPr/>
        </p:nvSpPr>
        <p:spPr bwMode="auto">
          <a:xfrm>
            <a:off x="2490791" y="2886076"/>
            <a:ext cx="1176337" cy="755651"/>
          </a:xfrm>
          <a:prstGeom prst="rect">
            <a:avLst/>
          </a:prstGeom>
        </p:spPr>
        <p:txBody>
          <a:bodyPr wrap="none" fromWordArt="1">
            <a:prstTxWarp prst="textPlain">
              <a:avLst>
                <a:gd name="adj" fmla="val 50000"/>
              </a:avLst>
            </a:prstTxWarp>
          </a:bodyPr>
          <a:lstStyle/>
          <a:p>
            <a:pPr algn="ctr"/>
            <a:r>
              <a:rPr lang="en-US" sz="3600" b="1" kern="10">
                <a:ln w="19050">
                  <a:solidFill>
                    <a:srgbClr val="99CCFF"/>
                  </a:solidFill>
                  <a:round/>
                  <a:headEnd/>
                  <a:tailEnd/>
                </a:ln>
                <a:solidFill>
                  <a:schemeClr val="hlink"/>
                </a:solidFill>
                <a:ea typeface="+mn-lt"/>
                <a:cs typeface="+mn-lt"/>
              </a:rPr>
              <a:t>Thanksgiving</a:t>
            </a:r>
          </a:p>
          <a:p>
            <a:pPr algn="ctr"/>
            <a:r>
              <a:rPr lang="en-US" sz="3600" b="1" kern="10">
                <a:ln w="19050">
                  <a:solidFill>
                    <a:srgbClr val="99CCFF"/>
                  </a:solidFill>
                  <a:round/>
                  <a:headEnd/>
                  <a:tailEnd/>
                </a:ln>
                <a:solidFill>
                  <a:schemeClr val="hlink"/>
                </a:solidFill>
                <a:ea typeface="+mn-lt"/>
                <a:cs typeface="+mn-lt"/>
              </a:rPr>
              <a:t>Day</a:t>
            </a:r>
            <a:endParaRPr lang="ru-RU" sz="3600" b="1" kern="10">
              <a:ln w="19050">
                <a:solidFill>
                  <a:srgbClr val="99CCFF"/>
                </a:solidFill>
                <a:round/>
                <a:headEnd/>
                <a:tailEnd/>
              </a:ln>
              <a:solidFill>
                <a:schemeClr val="hlink"/>
              </a:solidFill>
              <a:ea typeface="+mn-lt"/>
              <a:cs typeface="+mn-lt"/>
            </a:endParaRPr>
          </a:p>
        </p:txBody>
      </p:sp>
      <p:sp>
        <p:nvSpPr>
          <p:cNvPr id="25605" name="Rectangle 36"/>
          <p:cNvSpPr>
            <a:spLocks noChangeArrowheads="1"/>
          </p:cNvSpPr>
          <p:nvPr/>
        </p:nvSpPr>
        <p:spPr bwMode="auto">
          <a:xfrm>
            <a:off x="5310189" y="4076703"/>
            <a:ext cx="1446212" cy="1446213"/>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6421" name="WordArt 37"/>
          <p:cNvSpPr>
            <a:spLocks noChangeArrowheads="1" noChangeShapeType="1" noTextEdit="1"/>
          </p:cNvSpPr>
          <p:nvPr/>
        </p:nvSpPr>
        <p:spPr bwMode="auto">
          <a:xfrm>
            <a:off x="5476876" y="4424365"/>
            <a:ext cx="1176339" cy="655637"/>
          </a:xfrm>
          <a:prstGeom prst="rect">
            <a:avLst/>
          </a:prstGeom>
        </p:spPr>
        <p:txBody>
          <a:bodyPr wrap="none" fromWordArt="1">
            <a:prstTxWarp prst="textPlain">
              <a:avLst>
                <a:gd name="adj" fmla="val 50000"/>
              </a:avLst>
            </a:prstTxWarp>
          </a:bodyPr>
          <a:lstStyle/>
          <a:p>
            <a:pPr algn="ctr"/>
            <a:r>
              <a:rPr lang="en-US" sz="3600" b="1" kern="10" dirty="0">
                <a:ln w="19050">
                  <a:solidFill>
                    <a:srgbClr val="99CCFF"/>
                  </a:solidFill>
                  <a:round/>
                  <a:headEnd/>
                  <a:tailEnd/>
                </a:ln>
                <a:solidFill>
                  <a:schemeClr val="hlink"/>
                </a:solidFill>
                <a:ea typeface="+mn-lt"/>
                <a:cs typeface="+mn-lt"/>
              </a:rPr>
              <a:t>H</a:t>
            </a:r>
            <a:r>
              <a:rPr lang="en-US" sz="3600" b="1" kern="10" dirty="0" smtClean="0">
                <a:ln w="19050">
                  <a:solidFill>
                    <a:srgbClr val="99CCFF"/>
                  </a:solidFill>
                  <a:round/>
                  <a:headEnd/>
                  <a:tailEnd/>
                </a:ln>
                <a:solidFill>
                  <a:schemeClr val="hlink"/>
                </a:solidFill>
                <a:ea typeface="+mn-lt"/>
                <a:cs typeface="+mn-lt"/>
              </a:rPr>
              <a:t>alloween</a:t>
            </a:r>
            <a:endParaRPr lang="ru-RU" sz="3600" b="1" kern="10" dirty="0">
              <a:ln w="19050">
                <a:solidFill>
                  <a:srgbClr val="99CCFF"/>
                </a:solidFill>
                <a:round/>
                <a:headEnd/>
                <a:tailEnd/>
              </a:ln>
              <a:solidFill>
                <a:schemeClr val="hlink"/>
              </a:solidFill>
              <a:ea typeface="+mn-lt"/>
              <a:cs typeface="+mn-lt"/>
            </a:endParaRPr>
          </a:p>
        </p:txBody>
      </p:sp>
      <p:sp>
        <p:nvSpPr>
          <p:cNvPr id="16422" name="WordArt 38"/>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16424" name="AutoShape 40">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250826" y="277816"/>
            <a:ext cx="8731251" cy="207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sz="2800" dirty="0">
                <a:solidFill>
                  <a:schemeClr val="bg1"/>
                </a:solidFill>
                <a:latin typeface="Times New Roman" panose="02020603050405020304" pitchFamily="18" charset="0"/>
                <a:cs typeface="Times New Roman" panose="02020603050405020304" pitchFamily="18" charset="0"/>
              </a:rPr>
              <a:t>This holiday is on the fourth Thursday of November. Americans started to celebrate it in 1621. All people in the family gather in the house of their parents and eat a large traditional dinner.</a:t>
            </a:r>
            <a:endParaRPr lang="ru-RU"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4174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409"/>
                    </p:tgtEl>
                  </p:cond>
                </p:stCondLst>
                <p:endSync evt="end" delay="0">
                  <p:rtn val="all"/>
                </p:endSync>
                <p:childTnLst>
                  <p:par>
                    <p:cTn id="3" fill="hold" nodeType="clickPar">
                      <p:stCondLst>
                        <p:cond delay="0"/>
                      </p:stCondLst>
                      <p:childTnLst>
                        <p:par>
                          <p:cTn id="4" fill="hold" nodeType="withGroup">
                            <p:stCondLst>
                              <p:cond delay="0"/>
                            </p:stCondLst>
                            <p:childTnLst>
                              <p:par>
                                <p:cTn id="5" presetID="9" presetClass="exit" presetSubtype="0" fill="hold" nodeType="afterEffect">
                                  <p:stCondLst>
                                    <p:cond delay="0"/>
                                  </p:stCondLst>
                                  <p:childTnLst>
                                    <p:animEffect transition="out" filter="dissolve">
                                      <p:cBhvr>
                                        <p:cTn id="6" dur="500"/>
                                        <p:tgtEl>
                                          <p:spTgt spid="16409"/>
                                        </p:tgtEl>
                                      </p:cBhvr>
                                    </p:animEffect>
                                    <p:set>
                                      <p:cBhvr>
                                        <p:cTn id="7" dur="1" fill="hold">
                                          <p:stCondLst>
                                            <p:cond delay="499"/>
                                          </p:stCondLst>
                                        </p:cTn>
                                        <p:tgtEl>
                                          <p:spTgt spid="16409"/>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6391"/>
                                        </p:tgtEl>
                                      </p:cBhvr>
                                    </p:animEffect>
                                    <p:set>
                                      <p:cBhvr>
                                        <p:cTn id="10" dur="1" fill="hold">
                                          <p:stCondLst>
                                            <p:cond delay="499"/>
                                          </p:stCondLst>
                                        </p:cTn>
                                        <p:tgtEl>
                                          <p:spTgt spid="16391"/>
                                        </p:tgtEl>
                                        <p:attrNameLst>
                                          <p:attrName>style.visibility</p:attrName>
                                        </p:attrNameLst>
                                      </p:cBhvr>
                                      <p:to>
                                        <p:strVal val="hidden"/>
                                      </p:to>
                                    </p:se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16422"/>
                                        </p:tgtEl>
                                        <p:attrNameLst>
                                          <p:attrName>style.visibility</p:attrName>
                                        </p:attrNameLst>
                                      </p:cBhvr>
                                      <p:to>
                                        <p:strVal val="visible"/>
                                      </p:to>
                                    </p:set>
                                    <p:animEffect transition="in" filter="fade">
                                      <p:cBhvr>
                                        <p:cTn id="14" dur="500"/>
                                        <p:tgtEl>
                                          <p:spTgt spid="16422"/>
                                        </p:tgtEl>
                                      </p:cBhvr>
                                    </p:animEffect>
                                    <p:anim calcmode="lin" valueType="num">
                                      <p:cBhvr>
                                        <p:cTn id="15" dur="500" fill="hold"/>
                                        <p:tgtEl>
                                          <p:spTgt spid="16422"/>
                                        </p:tgtEl>
                                        <p:attrNameLst>
                                          <p:attrName>ppt_x</p:attrName>
                                        </p:attrNameLst>
                                      </p:cBhvr>
                                      <p:tavLst>
                                        <p:tav tm="0">
                                          <p:val>
                                            <p:strVal val="#ppt_x"/>
                                          </p:val>
                                        </p:tav>
                                        <p:tav tm="100000">
                                          <p:val>
                                            <p:strVal val="#ppt_x"/>
                                          </p:val>
                                        </p:tav>
                                      </p:tavLst>
                                    </p:anim>
                                    <p:anim calcmode="lin" valueType="num">
                                      <p:cBhvr>
                                        <p:cTn id="16" dur="500" fill="hold"/>
                                        <p:tgtEl>
                                          <p:spTgt spid="16422"/>
                                        </p:tgtEl>
                                        <p:attrNameLst>
                                          <p:attrName>ppt_y</p:attrName>
                                        </p:attrNameLst>
                                      </p:cBhvr>
                                      <p:tavLst>
                                        <p:tav tm="0">
                                          <p:val>
                                            <p:strVal val="#ppt_y+.1"/>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6424"/>
                                        </p:tgtEl>
                                        <p:attrNameLst>
                                          <p:attrName>style.visibility</p:attrName>
                                        </p:attrNameLst>
                                      </p:cBhvr>
                                      <p:to>
                                        <p:strVal val="visible"/>
                                      </p:to>
                                    </p:set>
                                  </p:childTnLst>
                                </p:cTn>
                              </p:par>
                            </p:childTnLst>
                          </p:cTn>
                        </p:par>
                      </p:childTnLst>
                    </p:cTn>
                  </p:par>
                </p:childTnLst>
              </p:cTn>
              <p:nextCondLst>
                <p:cond evt="onClick" delay="0">
                  <p:tgtEl>
                    <p:spTgt spid="16409"/>
                  </p:tgtEl>
                </p:cond>
              </p:nextCondLst>
            </p:seq>
            <p:seq concurrent="1" nextAc="seek">
              <p:cTn id="19" restart="whenNotActive" fill="hold" evtFilter="cancelBubble" nodeType="interactiveSeq">
                <p:stCondLst>
                  <p:cond evt="onClick" delay="0">
                    <p:tgtEl>
                      <p:spTgt spid="16421"/>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22" presetClass="emph" presetSubtype="0" fill="hold" nodeType="clickEffect">
                                  <p:stCondLst>
                                    <p:cond delay="0"/>
                                  </p:stCondLst>
                                  <p:childTnLst>
                                    <p:animClr clrSpc="hsl" dir="cw">
                                      <p:cBhvr override="childStyle">
                                        <p:cTn id="23" dur="500" fill="hold"/>
                                        <p:tgtEl>
                                          <p:spTgt spid="16421"/>
                                        </p:tgtEl>
                                        <p:attrNameLst>
                                          <p:attrName>style.color</p:attrName>
                                        </p:attrNameLst>
                                      </p:cBhvr>
                                      <p:by>
                                        <p:hsl h="-7200000" s="0" l="0"/>
                                      </p:by>
                                    </p:animClr>
                                    <p:animClr clrSpc="hsl" dir="cw">
                                      <p:cBhvr>
                                        <p:cTn id="24" dur="500" fill="hold"/>
                                        <p:tgtEl>
                                          <p:spTgt spid="16421"/>
                                        </p:tgtEl>
                                        <p:attrNameLst>
                                          <p:attrName>fillcolor</p:attrName>
                                        </p:attrNameLst>
                                      </p:cBhvr>
                                      <p:by>
                                        <p:hsl h="-7200000" s="0" l="0"/>
                                      </p:by>
                                    </p:animClr>
                                    <p:animClr clrSpc="hsl" dir="cw">
                                      <p:cBhvr>
                                        <p:cTn id="25" dur="500" fill="hold"/>
                                        <p:tgtEl>
                                          <p:spTgt spid="16421"/>
                                        </p:tgtEl>
                                        <p:attrNameLst>
                                          <p:attrName>stroke.color</p:attrName>
                                        </p:attrNameLst>
                                      </p:cBhvr>
                                      <p:by>
                                        <p:hsl h="-7200000" s="0" l="0"/>
                                      </p:by>
                                    </p:animClr>
                                    <p:set>
                                      <p:cBhvr>
                                        <p:cTn id="26" dur="500" fill="hold"/>
                                        <p:tgtEl>
                                          <p:spTgt spid="16421"/>
                                        </p:tgtEl>
                                        <p:attrNameLst>
                                          <p:attrName>fill.type</p:attrName>
                                        </p:attrNameLst>
                                      </p:cBhvr>
                                      <p:to>
                                        <p:strVal val="solid"/>
                                      </p:to>
                                    </p:set>
                                  </p:childTnLst>
                                </p:cTn>
                              </p:par>
                            </p:childTnLst>
                          </p:cTn>
                        </p:par>
                      </p:childTnLst>
                    </p:cTn>
                  </p:par>
                </p:childTnLst>
              </p:cTn>
              <p:nextCondLst>
                <p:cond evt="onClick" delay="0">
                  <p:tgtEl>
                    <p:spTgt spid="16421"/>
                  </p:tgtEl>
                </p:cond>
              </p:nextCondLst>
            </p:seq>
          </p:childTnLst>
        </p:cTn>
      </p:par>
    </p:tnLst>
    <p:bldLst>
      <p:bldP spid="16391" grpId="0" animBg="1"/>
      <p:bldP spid="164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Картинки по запросу великобрит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7765" y="2630492"/>
            <a:ext cx="4338636" cy="2892424"/>
          </a:xfrm>
          <a:prstGeom prst="rect">
            <a:avLst/>
          </a:prstGeom>
          <a:noFill/>
          <a:extLst>
            <a:ext uri="{909E8E84-426E-40DD-AFC4-6F175D3DCCD1}">
              <a14:hiddenFill xmlns:a14="http://schemas.microsoft.com/office/drawing/2010/main">
                <a:solidFill>
                  <a:srgbClr val="FFFFFF"/>
                </a:solidFill>
              </a14:hiddenFill>
            </a:ext>
          </a:extLst>
        </p:spPr>
      </p:pic>
      <p:sp>
        <p:nvSpPr>
          <p:cNvPr id="11279" name="Rectangle 15"/>
          <p:cNvSpPr>
            <a:spLocks noChangeArrowheads="1"/>
          </p:cNvSpPr>
          <p:nvPr/>
        </p:nvSpPr>
        <p:spPr bwMode="auto">
          <a:xfrm>
            <a:off x="5233989" y="4163572"/>
            <a:ext cx="1522412" cy="1374775"/>
          </a:xfrm>
          <a:prstGeom prst="rect">
            <a:avLst/>
          </a:prstGeom>
          <a:solidFill>
            <a:srgbClr val="66FFFF"/>
          </a:solidFill>
          <a:ln w="12700">
            <a:solidFill>
              <a:srgbClr val="0066FF"/>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11295" name="WordArt 31"/>
          <p:cNvSpPr>
            <a:spLocks noChangeArrowheads="1" noChangeShapeType="1" noTextEdit="1"/>
          </p:cNvSpPr>
          <p:nvPr/>
        </p:nvSpPr>
        <p:spPr bwMode="auto">
          <a:xfrm>
            <a:off x="5410201" y="4404301"/>
            <a:ext cx="1169988" cy="750887"/>
          </a:xfrm>
          <a:prstGeom prst="rect">
            <a:avLst/>
          </a:prstGeom>
        </p:spPr>
        <p:txBody>
          <a:bodyPr wrap="none" fromWordArt="1">
            <a:prstTxWarp prst="textPlain">
              <a:avLst>
                <a:gd name="adj" fmla="val 50000"/>
              </a:avLst>
            </a:prstTxWarp>
          </a:bodyPr>
          <a:lstStyle/>
          <a:p>
            <a:pPr algn="ctr"/>
            <a:r>
              <a:rPr lang="en-US" sz="3600" b="1" kern="10" dirty="0">
                <a:ln w="19050">
                  <a:solidFill>
                    <a:srgbClr val="99CCFF"/>
                  </a:solidFill>
                  <a:round/>
                  <a:headEnd/>
                  <a:tailEnd/>
                </a:ln>
                <a:solidFill>
                  <a:schemeClr val="hlink"/>
                </a:solidFill>
                <a:ea typeface="+mn-lt"/>
                <a:cs typeface="+mn-lt"/>
              </a:rPr>
              <a:t>Halloween</a:t>
            </a:r>
            <a:endParaRPr lang="ru-RU" sz="3600" b="1" kern="10" dirty="0">
              <a:ln w="19050">
                <a:solidFill>
                  <a:srgbClr val="99CCFF"/>
                </a:solidFill>
                <a:round/>
                <a:headEnd/>
                <a:tailEnd/>
              </a:ln>
              <a:solidFill>
                <a:schemeClr val="hlink"/>
              </a:solidFill>
              <a:ea typeface="+mn-lt"/>
              <a:cs typeface="+mn-lt"/>
            </a:endParaRPr>
          </a:p>
        </p:txBody>
      </p:sp>
      <p:sp>
        <p:nvSpPr>
          <p:cNvPr id="11300" name="WordArt 36"/>
          <p:cNvSpPr>
            <a:spLocks noChangeArrowheads="1" noChangeShapeType="1" noTextEdit="1"/>
          </p:cNvSpPr>
          <p:nvPr/>
        </p:nvSpPr>
        <p:spPr bwMode="auto">
          <a:xfrm>
            <a:off x="3214691" y="5859463"/>
            <a:ext cx="2714625" cy="533400"/>
          </a:xfrm>
          <a:prstGeom prst="rect">
            <a:avLst/>
          </a:prstGeom>
        </p:spPr>
        <p:txBody>
          <a:bodyPr wrap="none" fromWordArt="1">
            <a:prstTxWarp prst="textPlain">
              <a:avLst>
                <a:gd name="adj" fmla="val 50000"/>
              </a:avLst>
            </a:prstTxWarp>
          </a:bodyPr>
          <a:lstStyle/>
          <a:p>
            <a:pPr algn="ctr"/>
            <a:r>
              <a:rPr lang="ru-RU" sz="3600" b="1" kern="10">
                <a:ln w="12700">
                  <a:solidFill>
                    <a:srgbClr val="16EE20"/>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Arial" panose="020B0604020202020204" pitchFamily="34" charset="0"/>
              </a:rPr>
              <a:t>Правильно!</a:t>
            </a:r>
          </a:p>
        </p:txBody>
      </p:sp>
      <p:sp>
        <p:nvSpPr>
          <p:cNvPr id="11302" name="AutoShape 38">
            <a:hlinkClick r:id="" action="ppaction://hlinkshowjump?jump=nextslide" highlightClick="1"/>
          </p:cNvPr>
          <p:cNvSpPr>
            <a:spLocks noChangeArrowheads="1"/>
          </p:cNvSpPr>
          <p:nvPr/>
        </p:nvSpPr>
        <p:spPr bwMode="auto">
          <a:xfrm>
            <a:off x="7993064" y="6129338"/>
            <a:ext cx="449263" cy="450851"/>
          </a:xfrm>
          <a:prstGeom prst="actionButtonEnd">
            <a:avLst/>
          </a:prstGeom>
          <a:solidFill>
            <a:srgbClr val="5DD854"/>
          </a:solidFill>
          <a:ln w="9525">
            <a:solidFill>
              <a:srgbClr val="FFFF66"/>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ru-RU" altLang="ru-RU" sz="1800"/>
          </a:p>
        </p:txBody>
      </p:sp>
      <p:sp>
        <p:nvSpPr>
          <p:cNvPr id="2" name="Прямоугольник 1"/>
          <p:cNvSpPr/>
          <p:nvPr/>
        </p:nvSpPr>
        <p:spPr>
          <a:xfrm>
            <a:off x="250826" y="277816"/>
            <a:ext cx="8731251"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sz="2800" dirty="0">
                <a:solidFill>
                  <a:schemeClr val="bg1"/>
                </a:solidFill>
                <a:latin typeface="Times New Roman" panose="02020603050405020304" pitchFamily="18" charset="0"/>
                <a:cs typeface="Times New Roman" panose="02020603050405020304" pitchFamily="18" charset="0"/>
              </a:rPr>
              <a:t>It is very popular holiday in America and Britain. Children like it a lot. It is celebrated on the 31</a:t>
            </a:r>
            <a:r>
              <a:rPr lang="en-US" sz="2800" baseline="30000" dirty="0">
                <a:solidFill>
                  <a:schemeClr val="bg1"/>
                </a:solidFill>
                <a:latin typeface="Times New Roman" panose="02020603050405020304" pitchFamily="18" charset="0"/>
                <a:cs typeface="Times New Roman" panose="02020603050405020304" pitchFamily="18" charset="0"/>
              </a:rPr>
              <a:t>st</a:t>
            </a:r>
            <a:r>
              <a:rPr lang="en-US" sz="2800" dirty="0">
                <a:solidFill>
                  <a:schemeClr val="bg1"/>
                </a:solidFill>
                <a:latin typeface="Times New Roman" panose="02020603050405020304" pitchFamily="18" charset="0"/>
                <a:cs typeface="Times New Roman" panose="02020603050405020304" pitchFamily="18" charset="0"/>
              </a:rPr>
              <a:t> of October. People wear fancy dresses, go house to house and do tricks. </a:t>
            </a:r>
            <a:endParaRPr lang="ru-RU"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815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295"/>
                    </p:tgtEl>
                  </p:cond>
                </p:stCondLst>
                <p:endSync evt="end" delay="0">
                  <p:rtn val="all"/>
                </p:endSync>
                <p:childTnLst>
                  <p:par>
                    <p:cTn id="3" fill="hold" nodeType="clickPar">
                      <p:stCondLst>
                        <p:cond delay="0"/>
                      </p:stCondLst>
                      <p:childTnLst>
                        <p:par>
                          <p:cTn id="4" fill="hold" nodeType="withGroup">
                            <p:stCondLst>
                              <p:cond delay="0"/>
                            </p:stCondLst>
                            <p:childTnLst>
                              <p:par>
                                <p:cTn id="5" presetID="9" presetClass="exit" presetSubtype="0" fill="hold" nodeType="afterEffect">
                                  <p:stCondLst>
                                    <p:cond delay="0"/>
                                  </p:stCondLst>
                                  <p:childTnLst>
                                    <p:animEffect transition="out" filter="dissolve">
                                      <p:cBhvr>
                                        <p:cTn id="6" dur="500"/>
                                        <p:tgtEl>
                                          <p:spTgt spid="11295"/>
                                        </p:tgtEl>
                                      </p:cBhvr>
                                    </p:animEffect>
                                    <p:set>
                                      <p:cBhvr>
                                        <p:cTn id="7" dur="1" fill="hold">
                                          <p:stCondLst>
                                            <p:cond delay="499"/>
                                          </p:stCondLst>
                                        </p:cTn>
                                        <p:tgtEl>
                                          <p:spTgt spid="11295"/>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1279"/>
                                        </p:tgtEl>
                                      </p:cBhvr>
                                    </p:animEffect>
                                    <p:set>
                                      <p:cBhvr>
                                        <p:cTn id="10" dur="1" fill="hold">
                                          <p:stCondLst>
                                            <p:cond delay="499"/>
                                          </p:stCondLst>
                                        </p:cTn>
                                        <p:tgtEl>
                                          <p:spTgt spid="11279"/>
                                        </p:tgtEl>
                                        <p:attrNameLst>
                                          <p:attrName>style.visibility</p:attrName>
                                        </p:attrNameLst>
                                      </p:cBhvr>
                                      <p:to>
                                        <p:strVal val="hidden"/>
                                      </p:to>
                                    </p:se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11300"/>
                                        </p:tgtEl>
                                        <p:attrNameLst>
                                          <p:attrName>style.visibility</p:attrName>
                                        </p:attrNameLst>
                                      </p:cBhvr>
                                      <p:to>
                                        <p:strVal val="visible"/>
                                      </p:to>
                                    </p:set>
                                    <p:animEffect transition="in" filter="fade">
                                      <p:cBhvr>
                                        <p:cTn id="14" dur="500"/>
                                        <p:tgtEl>
                                          <p:spTgt spid="11300"/>
                                        </p:tgtEl>
                                      </p:cBhvr>
                                    </p:animEffect>
                                    <p:anim calcmode="lin" valueType="num">
                                      <p:cBhvr>
                                        <p:cTn id="15" dur="500" fill="hold"/>
                                        <p:tgtEl>
                                          <p:spTgt spid="11300"/>
                                        </p:tgtEl>
                                        <p:attrNameLst>
                                          <p:attrName>ppt_x</p:attrName>
                                        </p:attrNameLst>
                                      </p:cBhvr>
                                      <p:tavLst>
                                        <p:tav tm="0">
                                          <p:val>
                                            <p:strVal val="#ppt_x"/>
                                          </p:val>
                                        </p:tav>
                                        <p:tav tm="100000">
                                          <p:val>
                                            <p:strVal val="#ppt_x"/>
                                          </p:val>
                                        </p:tav>
                                      </p:tavLst>
                                    </p:anim>
                                    <p:anim calcmode="lin" valueType="num">
                                      <p:cBhvr>
                                        <p:cTn id="16" dur="500" fill="hold"/>
                                        <p:tgtEl>
                                          <p:spTgt spid="11300"/>
                                        </p:tgtEl>
                                        <p:attrNameLst>
                                          <p:attrName>ppt_y</p:attrName>
                                        </p:attrNameLst>
                                      </p:cBhvr>
                                      <p:tavLst>
                                        <p:tav tm="0">
                                          <p:val>
                                            <p:strVal val="#ppt_y+.1"/>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1302"/>
                                        </p:tgtEl>
                                        <p:attrNameLst>
                                          <p:attrName>style.visibility</p:attrName>
                                        </p:attrNameLst>
                                      </p:cBhvr>
                                      <p:to>
                                        <p:strVal val="visible"/>
                                      </p:to>
                                    </p:set>
                                  </p:childTnLst>
                                </p:cTn>
                              </p:par>
                            </p:childTnLst>
                          </p:cTn>
                        </p:par>
                      </p:childTnLst>
                    </p:cTn>
                  </p:par>
                </p:childTnLst>
              </p:cTn>
              <p:nextCondLst>
                <p:cond evt="onClick" delay="0">
                  <p:tgtEl>
                    <p:spTgt spid="11295"/>
                  </p:tgtEl>
                </p:cond>
              </p:nextCondLst>
            </p:seq>
          </p:childTnLst>
        </p:cTn>
      </p:par>
    </p:tnLst>
    <p:bldLst>
      <p:bldP spid="11279" grpId="0" animBg="1"/>
      <p:bldP spid="11302"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86</TotalTime>
  <Words>278</Words>
  <Application>Microsoft Office PowerPoint</Application>
  <PresentationFormat>Экран (4:3)</PresentationFormat>
  <Paragraphs>46</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Garamond</vt:lpstr>
      <vt:lpstr>Times New Roman</vt:lpstr>
      <vt:lpstr>Натуральные материалы</vt:lpstr>
      <vt:lpstr>American and British holidays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Romesh</dc:creator>
  <cp:lastModifiedBy>Зоя Александровна</cp:lastModifiedBy>
  <cp:revision>8</cp:revision>
  <dcterms:created xsi:type="dcterms:W3CDTF">2017-01-15T06:11:39Z</dcterms:created>
  <dcterms:modified xsi:type="dcterms:W3CDTF">2022-10-08T04:46:06Z</dcterms:modified>
</cp:coreProperties>
</file>